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286A-F7C7-4998-AB27-73CCFEA5EF1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49A4-818C-4813-978A-E9EEFB782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286A-F7C7-4998-AB27-73CCFEA5EF1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49A4-818C-4813-978A-E9EEFB782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286A-F7C7-4998-AB27-73CCFEA5EF1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49A4-818C-4813-978A-E9EEFB782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286A-F7C7-4998-AB27-73CCFEA5EF1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49A4-818C-4813-978A-E9EEFB782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286A-F7C7-4998-AB27-73CCFEA5EF1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49A4-818C-4813-978A-E9EEFB782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286A-F7C7-4998-AB27-73CCFEA5EF1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49A4-818C-4813-978A-E9EEFB782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286A-F7C7-4998-AB27-73CCFEA5EF1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49A4-818C-4813-978A-E9EEFB782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286A-F7C7-4998-AB27-73CCFEA5EF1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49A4-818C-4813-978A-E9EEFB782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286A-F7C7-4998-AB27-73CCFEA5EF1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49A4-818C-4813-978A-E9EEFB782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286A-F7C7-4998-AB27-73CCFEA5EF1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49A4-818C-4813-978A-E9EEFB782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286A-F7C7-4998-AB27-73CCFEA5EF1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49A4-818C-4813-978A-E9EEFB782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286A-F7C7-4998-AB27-73CCFEA5EF1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F49A4-818C-4813-978A-E9EEFB782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АЯ ПАПКА\ИЗОБРАЖЕНИЯ\Фон\н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428860" y="3000372"/>
            <a:ext cx="41436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Урок трудового обучения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класс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000108"/>
            <a:ext cx="72920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Пластилиновая ромашка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857628"/>
            <a:ext cx="26955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500694" y="3786190"/>
            <a:ext cx="33575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Подготовила Зубова Ирина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Дмитриевна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МОУ СОШ №1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г.Фрязино</a:t>
            </a:r>
            <a:endParaRPr lang="en-US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2711">
            <a:off x="7107263" y="385358"/>
            <a:ext cx="1812486" cy="135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АЯ ПАПКА\ИЗОБРАЖЕНИЯ\Фон\н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96500">
            <a:off x="714348" y="50004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071670" y="2000240"/>
            <a:ext cx="5857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Шёл я лугом по тропинке,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Видел солнце на травинке.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Но совсем не горячи солнца белые лучи.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1" y="2071678"/>
            <a:ext cx="552453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857752" y="857232"/>
            <a:ext cx="2968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ромашка</a:t>
            </a:r>
            <a:endParaRPr lang="ru-RU" sz="5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АЯ ПАПКА\ИЗОБРАЖЕНИЯ\Фон\н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77630">
            <a:off x="6604743" y="612615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214290"/>
            <a:ext cx="62151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Подготовим рабочее место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643182"/>
            <a:ext cx="47625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1857364"/>
            <a:ext cx="362631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Пластилин.</a:t>
            </a:r>
          </a:p>
          <a:p>
            <a:pPr marL="914400" indent="-914400">
              <a:buAutoNum type="arabicPeriod"/>
            </a:pPr>
            <a:r>
              <a:rPr lang="ru-RU" sz="4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Тряпочка.</a:t>
            </a:r>
          </a:p>
          <a:p>
            <a:pPr marL="914400" indent="-914400">
              <a:buAutoNum type="arabicPeriod"/>
            </a:pPr>
            <a:r>
              <a:rPr lang="ru-RU" sz="4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Доска.</a:t>
            </a:r>
          </a:p>
          <a:p>
            <a:pPr marL="914400" indent="-914400">
              <a:buAutoNum type="arabicPeriod"/>
            </a:pPr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Стеки.</a:t>
            </a:r>
            <a:endParaRPr lang="ru-RU" sz="4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643446"/>
            <a:ext cx="2501899" cy="171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АЯ ПАПКА\ИЗОБРАЖЕНИЯ\Фон\н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500042"/>
            <a:ext cx="785304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Какого цвета возьмём пластилин?</a:t>
            </a:r>
            <a:endParaRPr lang="ru-RU" sz="4000" dirty="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1285852" y="1785926"/>
            <a:ext cx="1428760" cy="3786214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4000496" y="2000240"/>
            <a:ext cx="1285884" cy="3643338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6643702" y="2071678"/>
            <a:ext cx="1285884" cy="3786214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АЯ ПАПКА\ИЗОБРАЖЕНИЯ\Фон\н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14752"/>
            <a:ext cx="7072362" cy="184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85786" y="642918"/>
            <a:ext cx="7572428" cy="2277547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СЕРЕДИНКА ЦВЕТКА</a:t>
            </a:r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 smtClean="0"/>
          </a:p>
          <a:p>
            <a:r>
              <a:rPr lang="ru-RU" sz="2800" b="1" dirty="0" smtClean="0"/>
              <a:t>Раскатываем кусочек пластилина в шар; сплющиваем в пряник или лепёшку; делаем дырочки спичкой (зубочисткой).</a:t>
            </a:r>
            <a:endParaRPr lang="ru-RU" sz="28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АЯ ПАПКА\ИЗОБРАЖЕНИЯ\Фон\н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7572428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ЛЕПЕСТКИ</a:t>
            </a:r>
          </a:p>
          <a:p>
            <a:endParaRPr lang="ru-RU" dirty="0" smtClean="0"/>
          </a:p>
          <a:p>
            <a:r>
              <a:rPr lang="ru-RU" sz="2800" b="1" dirty="0" smtClean="0"/>
              <a:t>Отщипываем 5-7 кусочков; раскатываем столбики, сплющиваем и заостряем с одного конца.</a:t>
            </a:r>
            <a:endParaRPr lang="ru-RU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828440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АЯ ПАПКА\ИЗОБРАЖЕНИЯ\Фон\н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357290" y="500042"/>
            <a:ext cx="6858048" cy="2092881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ЛИСТОЧКИ</a:t>
            </a:r>
          </a:p>
          <a:p>
            <a:endParaRPr lang="ru-RU" dirty="0" smtClean="0"/>
          </a:p>
          <a:p>
            <a:r>
              <a:rPr lang="ru-RU" sz="2400" b="1" dirty="0" smtClean="0"/>
              <a:t>Раскатываем столбики; сплющиваем; вырезаем зубчики; «рисуем» жилки стекой или зубочисткой.</a:t>
            </a:r>
            <a:endParaRPr lang="ru-RU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00372"/>
            <a:ext cx="745145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АЯ ПАПКА\ИЗОБРАЖЕНИЯ\Фон\н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643050"/>
            <a:ext cx="6299038" cy="431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85918" y="285728"/>
            <a:ext cx="5429288" cy="101566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Выставка работ</a:t>
            </a:r>
            <a:endParaRPr lang="ru-RU" sz="6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АЯ ПАПКА\ИЗОБРАЖЕНИЯ\Фон\н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928662" y="2071678"/>
            <a:ext cx="78545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работу!!!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D:\РАБОЧАЯ ПАПКА\ИЗОБРАЖЕНИЯ\prezentacija_rezhim_dnja_f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214686"/>
            <a:ext cx="3409944" cy="340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118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2013-11-17T15:57:01Z</dcterms:created>
  <dcterms:modified xsi:type="dcterms:W3CDTF">2013-11-18T13:58:47Z</dcterms:modified>
</cp:coreProperties>
</file>