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57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572C-A9EF-4DE0-BE66-BFC31847F07A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321F-08EF-46D4-9316-FBE9CA609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0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AE9-CD4D-4B6D-BC01-1E1275F81AE4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5AE5-DA33-4992-A47A-07FCA59FC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6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F623-8407-47C2-9197-FA9EA576CABA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03FE-DC68-41B9-8A5A-0F87A6DFB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6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20FA-DC87-4FC8-AF76-FBBA4634F745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1C00-FFF6-46FF-8865-EE6778EC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8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0341-98D0-422E-BFEB-83830C33D38D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8224-6DBE-4358-9624-4E0A74D1C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9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C634-65FA-4E1C-9DA5-F1C3EC65FA8B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E160-1BFA-42C3-8080-49C53CBB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4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25D4-2209-4CB0-B8E3-5B90A4BB279A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F73A-17FC-4ABE-A6C9-86189B50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2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0026-F0D8-49EB-B087-314931116DF4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4CA8-69DA-4232-ACBB-88A59CFDF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BB79-899E-4B69-A070-8D4D2BD910A3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049D-518D-46A1-9204-3BFB6877D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1266-A633-4A0B-A662-55CB03FB515C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5806-6D3C-43A8-86A9-A44D97ACF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7D1F-703E-46B9-95BE-B65E80FDFA05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5DE3-3D17-42FA-B7B3-340C17BC1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5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kirlson-big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928938"/>
            <a:ext cx="2565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F28322-BF1E-497B-AAE0-26315EB42B77}" type="datetimeFigureOut">
              <a:rPr lang="ru-RU"/>
              <a:pPr>
                <a:defRPr/>
              </a:pPr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35880-82BE-4CA1-A649-8F51C2376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10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9" y="-17233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276872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n-lt"/>
              </a:rPr>
              <a:t>большой – маленький</a:t>
            </a:r>
          </a:p>
          <a:p>
            <a:r>
              <a:rPr lang="ru-RU" sz="3600" b="1" dirty="0" smtClean="0">
                <a:latin typeface="+mn-lt"/>
              </a:rPr>
              <a:t>сухой - ?</a:t>
            </a:r>
          </a:p>
          <a:p>
            <a:r>
              <a:rPr lang="ru-RU" sz="3600" b="1" dirty="0" smtClean="0">
                <a:latin typeface="+mn-lt"/>
              </a:rPr>
              <a:t>война - ?</a:t>
            </a:r>
          </a:p>
          <a:p>
            <a:r>
              <a:rPr lang="ru-RU" sz="3600" b="1" dirty="0" smtClean="0">
                <a:latin typeface="+mn-lt"/>
              </a:rPr>
              <a:t>глубокий - ?</a:t>
            </a:r>
          </a:p>
          <a:p>
            <a:r>
              <a:rPr lang="ru-RU" sz="3600" b="1" dirty="0" smtClean="0">
                <a:latin typeface="+mn-lt"/>
              </a:rPr>
              <a:t>старый - ?</a:t>
            </a:r>
          </a:p>
          <a:p>
            <a:r>
              <a:rPr lang="ru-RU" sz="3600" b="1" dirty="0" smtClean="0">
                <a:latin typeface="+mn-lt"/>
              </a:rPr>
              <a:t>твердый - ?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355160" cy="44973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большой – маленький</a:t>
            </a:r>
          </a:p>
          <a:p>
            <a:pPr marL="0" indent="0">
              <a:buNone/>
            </a:pPr>
            <a:r>
              <a:rPr lang="ru-RU" sz="3600" b="1" dirty="0" smtClean="0"/>
              <a:t>сухой - мокрый</a:t>
            </a:r>
          </a:p>
          <a:p>
            <a:pPr marL="0" indent="0">
              <a:buNone/>
            </a:pPr>
            <a:r>
              <a:rPr lang="ru-RU" sz="3600" b="1" dirty="0" smtClean="0"/>
              <a:t>война – мир</a:t>
            </a:r>
          </a:p>
          <a:p>
            <a:pPr marL="0" indent="0">
              <a:buNone/>
            </a:pPr>
            <a:r>
              <a:rPr lang="ru-RU" sz="3600" b="1" dirty="0" smtClean="0"/>
              <a:t>глубокий - мелкий</a:t>
            </a:r>
          </a:p>
          <a:p>
            <a:pPr marL="0" indent="0">
              <a:buNone/>
            </a:pPr>
            <a:r>
              <a:rPr lang="ru-RU" sz="3600" b="1" dirty="0" smtClean="0"/>
              <a:t>старый - молодой</a:t>
            </a:r>
          </a:p>
          <a:p>
            <a:pPr marL="0" indent="0">
              <a:buNone/>
            </a:pPr>
            <a:r>
              <a:rPr lang="ru-RU" sz="3600" b="1" dirty="0" smtClean="0"/>
              <a:t>твердый – мягкий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25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4569371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большой – </a:t>
            </a:r>
            <a:r>
              <a:rPr lang="ru-RU" sz="36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м</a:t>
            </a:r>
            <a:r>
              <a:rPr lang="ru-RU" sz="3600" b="1" dirty="0" smtClean="0"/>
              <a:t>аленький</a:t>
            </a:r>
          </a:p>
          <a:p>
            <a:pPr marL="0" indent="0">
              <a:buNone/>
            </a:pPr>
            <a:r>
              <a:rPr lang="ru-RU" sz="3600" b="1" dirty="0" smtClean="0"/>
              <a:t>сухой - </a:t>
            </a:r>
            <a:r>
              <a:rPr lang="ru-RU" sz="36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м</a:t>
            </a:r>
            <a:r>
              <a:rPr lang="ru-RU" sz="3600" b="1" dirty="0" smtClean="0"/>
              <a:t>окрый</a:t>
            </a:r>
          </a:p>
          <a:p>
            <a:pPr marL="0" indent="0">
              <a:buNone/>
            </a:pPr>
            <a:r>
              <a:rPr lang="ru-RU" sz="3600" b="1" dirty="0" smtClean="0"/>
              <a:t>война – </a:t>
            </a:r>
            <a:r>
              <a:rPr lang="ru-RU" sz="36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м</a:t>
            </a:r>
            <a:r>
              <a:rPr lang="ru-RU" sz="3600" b="1" dirty="0" smtClean="0"/>
              <a:t>ир</a:t>
            </a:r>
          </a:p>
          <a:p>
            <a:pPr marL="0" indent="0">
              <a:buNone/>
            </a:pPr>
            <a:r>
              <a:rPr lang="ru-RU" sz="3600" b="1" dirty="0" smtClean="0"/>
              <a:t>глубокий - </a:t>
            </a:r>
            <a:r>
              <a:rPr lang="ru-RU" sz="36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м</a:t>
            </a:r>
            <a:r>
              <a:rPr lang="ru-RU" sz="3600" b="1" dirty="0" smtClean="0"/>
              <a:t>елкий</a:t>
            </a:r>
          </a:p>
          <a:p>
            <a:pPr marL="0" indent="0">
              <a:buNone/>
            </a:pPr>
            <a:r>
              <a:rPr lang="ru-RU" sz="3600" b="1" dirty="0" smtClean="0"/>
              <a:t>старый - </a:t>
            </a:r>
            <a:r>
              <a:rPr lang="ru-RU" sz="36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м</a:t>
            </a:r>
            <a:r>
              <a:rPr lang="ru-RU" sz="3600" b="1" dirty="0" smtClean="0"/>
              <a:t>олодой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36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6523"/>
            <a:ext cx="8928993" cy="672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9" y="1484784"/>
            <a:ext cx="74168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М</a:t>
            </a:r>
            <a:r>
              <a:rPr lang="ru-RU" sz="4400" b="1" dirty="0"/>
              <a:t>ама мыла </a:t>
            </a:r>
            <a:r>
              <a:rPr lang="ru-RU" sz="44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М</a:t>
            </a:r>
            <a:r>
              <a:rPr lang="ru-RU" sz="4400" b="1" dirty="0"/>
              <a:t>илу мыл</a:t>
            </a:r>
            <a:r>
              <a:rPr lang="ru-RU" sz="44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о</a:t>
            </a:r>
            <a:r>
              <a:rPr lang="ru-RU" sz="4400" b="1" dirty="0"/>
              <a:t>м</a:t>
            </a:r>
            <a:r>
              <a:rPr lang="ru-RU" sz="4400" b="1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48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471338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96838"/>
            <a:ext cx="9034463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1"/>
            <a:ext cx="2520280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340768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Сюрприз!</a:t>
            </a:r>
            <a:endParaRPr lang="ru-RU" sz="5400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16832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48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оро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ка, п</a:t>
            </a:r>
            <a:r>
              <a:rPr lang="ru-RU" sz="48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е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нал, сп</a:t>
            </a:r>
            <a:r>
              <a:rPr lang="ru-RU" sz="48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а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сибо,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48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е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две</a:t>
            </a:r>
            <a:r>
              <a:rPr lang="ru-RU" sz="48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дь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48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а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48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а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нда</a:t>
            </a:r>
            <a:r>
              <a:rPr lang="ru-RU" sz="4800" b="1" i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ш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1-1, 2-5, 3-7,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4-4, 5-2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41168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6318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/>
              <a:t>С</a:t>
            </a:r>
            <a:r>
              <a:rPr lang="ru-RU" sz="4800" b="1" dirty="0"/>
              <a:t>орока, пена</a:t>
            </a:r>
            <a:r>
              <a:rPr lang="ru-RU" sz="4800" b="1" u="sng" dirty="0"/>
              <a:t>л</a:t>
            </a:r>
            <a:r>
              <a:rPr lang="ru-RU" sz="4800" b="1" dirty="0"/>
              <a:t>, спасиб</a:t>
            </a:r>
            <a:r>
              <a:rPr lang="ru-RU" sz="4800" b="1" u="sng" dirty="0"/>
              <a:t>о</a:t>
            </a:r>
            <a:r>
              <a:rPr lang="ru-RU" sz="4800" b="1" dirty="0"/>
              <a:t>, мед</a:t>
            </a:r>
            <a:r>
              <a:rPr lang="ru-RU" sz="4800" b="1" u="sng" dirty="0"/>
              <a:t>в</a:t>
            </a:r>
            <a:r>
              <a:rPr lang="ru-RU" sz="4800" b="1" dirty="0"/>
              <a:t>едь, к</a:t>
            </a:r>
            <a:r>
              <a:rPr lang="ru-RU" sz="4800" b="1" u="sng" dirty="0"/>
              <a:t>а</a:t>
            </a:r>
            <a:r>
              <a:rPr lang="ru-RU" sz="4800" b="1" dirty="0"/>
              <a:t>рандаш.</a:t>
            </a:r>
          </a:p>
          <a:p>
            <a:pPr algn="ctr"/>
            <a:endParaRPr lang="ru-RU" sz="4800" b="1" dirty="0"/>
          </a:p>
          <a:p>
            <a:pPr algn="ctr"/>
            <a:r>
              <a:rPr lang="ru-RU" sz="72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слова</a:t>
            </a:r>
            <a:endParaRPr lang="ru-RU" sz="7200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5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296144"/>
          </a:xfrm>
        </p:spPr>
        <p:txBody>
          <a:bodyPr/>
          <a:lstStyle/>
          <a:p>
            <a:r>
              <a:rPr lang="ru-RU" sz="5400" dirty="0" smtClean="0">
                <a:solidFill>
                  <a:srgbClr xmlns:mc="http://schemas.openxmlformats.org/markup-compatibility/2006" xmlns:a14="http://schemas.microsoft.com/office/drawing/2010/main" val="0070C0" mc:Ignorable=""/>
                </a:solidFill>
              </a:rPr>
              <a:t>Внимание!</a:t>
            </a:r>
            <a:endParaRPr lang="ru-RU" sz="5400" dirty="0">
              <a:solidFill>
                <a:srgbClr xmlns:mc="http://schemas.openxmlformats.org/markup-compatibility/2006" xmlns:a14="http://schemas.microsoft.com/office/drawing/2010/main" val="0070C0" mc:Ignorable="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204864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Что слово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обозначает (предмет, признак предмета, действие предмета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 какой вопрос отвечает.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37906"/>
      </p:ext>
    </p:extLst>
  </p:cSld>
  <p:clrMapOvr>
    <a:masterClrMapping/>
  </p:clrMapOvr>
</p:sld>
</file>

<file path=ppt/theme/theme1.xml><?xml version="1.0" encoding="utf-8"?>
<a:theme xmlns:a="http://schemas.openxmlformats.org/drawingml/2006/main" name="С Карлсоном 3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 Карлсоном 3</Template>
  <TotalTime>226</TotalTime>
  <Words>111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 Карлсоном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Sdimsonn</dc:creator>
  <cp:lastModifiedBy>Sdimsonn</cp:lastModifiedBy>
  <cp:revision>9</cp:revision>
  <dcterms:created xsi:type="dcterms:W3CDTF">2010-10-20T19:55:08Z</dcterms:created>
  <dcterms:modified xsi:type="dcterms:W3CDTF">2010-10-24T14:45:30Z</dcterms:modified>
</cp:coreProperties>
</file>