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8" r:id="rId2"/>
    <p:sldId id="257" r:id="rId3"/>
    <p:sldId id="273" r:id="rId4"/>
    <p:sldId id="275" r:id="rId5"/>
    <p:sldId id="276" r:id="rId6"/>
    <p:sldId id="258" r:id="rId7"/>
    <p:sldId id="260" r:id="rId8"/>
    <p:sldId id="272" r:id="rId9"/>
    <p:sldId id="271" r:id="rId10"/>
    <p:sldId id="259" r:id="rId11"/>
    <p:sldId id="261" r:id="rId12"/>
    <p:sldId id="265" r:id="rId13"/>
    <p:sldId id="262" r:id="rId14"/>
    <p:sldId id="264" r:id="rId15"/>
    <p:sldId id="267" r:id="rId16"/>
    <p:sldId id="266" r:id="rId17"/>
    <p:sldId id="268" r:id="rId18"/>
    <p:sldId id="263" r:id="rId19"/>
    <p:sldId id="269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BF22-14A7-4296-B67D-F8E9B66404FF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9D86-FC94-4D7C-88B4-96EA6D4AC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B24C-4C35-42C0-96E1-896C1532F923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EFB6-D4F7-4577-805B-B950B386B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741C-AD3E-448D-AF56-7923F73FBC72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6DD9D-3E03-4D0E-B825-6EB81F9C6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8BDC0E-2F52-4C3D-B7C9-D2A0ED1382D5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494613-54F7-4CB3-9B1F-8EFFB053E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5690-EC57-4241-ACC5-300CA449FDDA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8DA48-0778-4260-A7F5-075C7A399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A7601-197E-4EE3-9F76-E8133D7BAF52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F6B8-F855-4031-A095-44BF05339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11C2-45D8-4A8B-BD59-EDAC97E935CC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AB1E2-65C8-45C9-A75F-10A862BC2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E080A7-E288-4CFE-AD54-78FE0ED11395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E21087-B117-4E8B-BABB-143E91A32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5DD4-C3DC-44FA-86EA-BB71AD6DA2BD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86B71-B67F-446B-8017-CFDDE6E2B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5C3DF5-1759-4E16-944A-A9CAD7CB410B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DC1493-5985-4D49-9B14-DE7CDC20C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D1A404-A5C8-4892-AB17-F6766D2450CA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679C7A-8370-48D1-B668-67B895874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A14798B-E93C-41E9-B38F-4AB3109A9B29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1F1C28-BDF0-4341-8E1C-E47FD7AC1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67" r:id="rId4"/>
    <p:sldLayoutId id="2147483768" r:id="rId5"/>
    <p:sldLayoutId id="2147483775" r:id="rId6"/>
    <p:sldLayoutId id="2147483769" r:id="rId7"/>
    <p:sldLayoutId id="2147483776" r:id="rId8"/>
    <p:sldLayoutId id="2147483777" r:id="rId9"/>
    <p:sldLayoutId id="2147483770" r:id="rId10"/>
    <p:sldLayoutId id="2147483771" r:id="rId11"/>
  </p:sldLayoutIdLst>
  <p:transition spd="med"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D3980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6D3AA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6D7E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Васнецов\415px-Vasnetsov_Alenu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14686"/>
            <a:ext cx="183127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4819" name="Picture 3" descr="D:\Васнецов\444px-Wiktor_Michajlowitsch_Wassnezow_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428868"/>
            <a:ext cx="1967313" cy="2652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642938" y="214313"/>
            <a:ext cx="62118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В.М.Васнецов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Васнецов\Эскиз_фасада_Третьяковской_галлере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8175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928688" y="5572125"/>
            <a:ext cx="7286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Фасад  Третьяковской галереи </a:t>
            </a:r>
          </a:p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выполнен по рисункам В.Васнецова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D:\Васнецов\38294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6453187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6737350" y="1500188"/>
            <a:ext cx="2035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В.М.Васнецов 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«Три богатыря»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14313" y="4429125"/>
            <a:ext cx="8540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Вышли «Богатыри» посмотреть, «не обижают ли кого где».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 центре – Илья Муромец, а из под руки висит палица «в 90 пудов». Справа –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Алёша Попович с лукавой улыбкой. Он певец и гусляр.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Слева – Добрыня Никитич вынул меч из ножен и щит на грудь завёл.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Сейчас пустит вскачь своего коня.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Это самая крупная картина В.М.Васнецова. Её выкупил П.М.Третьяков.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Хранится она в Государственной Третьяковской галерее.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Васнецов\800px-19-v_2h_Vasnets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63" y="357188"/>
            <a:ext cx="754062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428750" y="4714875"/>
            <a:ext cx="6091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В.М.Васнецов «Витязь на распутье»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85750" y="5286375"/>
            <a:ext cx="7954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Сюжет возник под впечатлением былины «Илья Муромец и разбойники».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Картина написана для Саввы Ивановича Мамонтова.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Версия картины 1882 года хранится в Русском музее в Петербурге.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D:\Васнецов\800px-Vasnetsov_samo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8572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357438" y="4929188"/>
            <a:ext cx="4652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В.Васнецов.  Ковёр-самолёт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428625" y="5429250"/>
            <a:ext cx="7381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Это первая сказочная картина. На ней герой-победитель гордо стоит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на ковре, держа за золотое кольцо клетку с добытой Жар-птицей,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от которой идёт неземное сияние.</a:t>
            </a:r>
          </a:p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Васнецов\vasn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57188"/>
            <a:ext cx="6024562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500063" y="5357813"/>
            <a:ext cx="7739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В.М.Васнецов «Кощей  Бессмертный»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Кощей Бессмертный – отрицательный персонаж русских сказок.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Изображен в виде худого высокого старика, очень скупого и скаредного.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Васнецов\405px-Vasnetsov_Sneguro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71500"/>
            <a:ext cx="410527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643563" y="1000125"/>
            <a:ext cx="25447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В.М.Васнецов </a:t>
            </a:r>
          </a:p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«Снегурочка»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572000" y="2428875"/>
            <a:ext cx="4062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Снегурочка – новогодний персонаж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русских легенд, внучка Деда Мороза.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У славян она считалась дочерью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Мороза и Зимы.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Васнецов\vasn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357188"/>
            <a:ext cx="633095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572250" y="3143250"/>
            <a:ext cx="2476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В.М.Васнецов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«Сивка-Бурка»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Васнецов\444px-Wiktor_Michajlowitsch_Wassnezow_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4500563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4857750" y="571500"/>
            <a:ext cx="3902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В.М.Васнецов </a:t>
            </a: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«Иван-Царевич на Сером Волке»</a:t>
            </a:r>
          </a:p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714875" y="1928813"/>
            <a:ext cx="4143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Иван-Царевич вместе с Еленой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Прекрасной мчатся на Сером Волке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сквозь тёмный лес, спасаясь от погони.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Сказочных персонажей окружает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атмосфера тревоги и печали, если их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нагонят, то разлука неминуема.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714875" y="4500563"/>
            <a:ext cx="4090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Эту картину художник написал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в 1889 году в Киеве, когда он работал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во Владимирском соборе.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Васнецов\800px-Гусля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14313"/>
            <a:ext cx="6965950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85750" y="5500688"/>
            <a:ext cx="7927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В.М.Васнецов «Гусляры»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Картина находится в Пермской Государственной художественной галерее.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Васнецов\415px-Vasnetsov_Alenu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28625"/>
            <a:ext cx="428625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643563" y="928688"/>
            <a:ext cx="2455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В.М.Васнецов</a:t>
            </a:r>
          </a:p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«Алёнушка»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572000" y="2428875"/>
            <a:ext cx="43799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Сюжет картины навеян художнику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русской народной сказкой о сестрице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Алёнушке и братце Иванушке.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Перед нами девочка, убежавшая с горя 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 лесную чащу, чтобы выплакать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обиду, нанесённую  злыми людьми.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На бел-горючем камне одиноко сидит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она и смотрит на холодную воду омута.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Во всей её фигуре, в печальном лице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выражено горе и страдание.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Природа созвучна с настроением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девочки.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4214813" y="642938"/>
            <a:ext cx="4429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Виктор Михайлович Васнецов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(1848 – 1921)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571875" y="2286000"/>
            <a:ext cx="51498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Он родился в семье православного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художника в глухой Вятской губернии.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Учился в духовном училище, затем в Вятской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духовной семинарии. С благословления отца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оставил семинарию  и уехал в Петербург для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поступления в Академию художеств.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Учился живописи сперва у И.Н.Крамского в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Рисовальной школе, потом в Академии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художеств.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 1893 году становится действительным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членом Академии художеств.</a:t>
            </a:r>
          </a:p>
          <a:p>
            <a:endParaRPr lang="ru-RU" b="1"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</p:txBody>
      </p:sp>
      <p:pic>
        <p:nvPicPr>
          <p:cNvPr id="2052" name="Picture 3" descr="D:\Васнецов\40721448_vasnec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714375"/>
            <a:ext cx="3403600" cy="4357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571500" y="5286375"/>
            <a:ext cx="2482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Автопортрет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школа\анимашки\школа\93346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0425" y="3643313"/>
            <a:ext cx="444976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71500" y="928688"/>
            <a:ext cx="80105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Глядя на созданные им полотна, ощущаешь сразу силу его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удивительного таланта.</a:t>
            </a:r>
          </a:p>
          <a:p>
            <a:pPr algn="ctr"/>
            <a:endParaRPr lang="ru-RU" sz="2000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Виктор Михайлович Васнецов  оставил глубокий след в области 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графики и живописи, создал ряд великолепных росписей, 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выполнил несколько уникальных архитектурных проектов.</a:t>
            </a: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Мы гордимся тем, что он оставил такой глубокий след в искусстве.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000125" y="4929188"/>
            <a:ext cx="72199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Дом-музей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в Мещанском округе Москвы посвящён творчеству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художника В.М.Васнецова, проживавшего в нём вплоть до смерти.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Наследники Васнецова передали  фамильный дом государству.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Музей открыт в 1953 году. В нём хранится около 25000 экспонатов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коллекции Васнецова.</a:t>
            </a:r>
          </a:p>
        </p:txBody>
      </p:sp>
      <p:pic>
        <p:nvPicPr>
          <p:cNvPr id="29700" name="Picture 4" descr="D:\Васнецов\0_1be6_d3a99073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42875"/>
            <a:ext cx="6286500" cy="471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Васнецов\img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3"/>
            <a:ext cx="7620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786063" y="5786438"/>
            <a:ext cx="377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Интерьер мастерской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Васнецов\столова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85750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857500" y="5715000"/>
            <a:ext cx="3368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Интерьер столовой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Васнецов\450px-Monument_for_brothers_Victor_and_Apollinarij_Vasnets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28625"/>
            <a:ext cx="450056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072063" y="357188"/>
            <a:ext cx="32861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Памятник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«Виктору и Аполлинарию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Васнецовым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от благодарных земляков»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перед  зданием Кировского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Областного музея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имени братьев Васнецовых в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городе Кирове.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Скульптор –Ю.Г. Орехов.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714875" y="3143250"/>
            <a:ext cx="41433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Виктор Васнецов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–русский художник,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архитектор, мастер живописи на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исторические и фольклорные темы.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Он построил церковь в Абрамцево,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Ярославский вокзал в Москве.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Аполлинарий Васнецов –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мастер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исторической живописи, искусствовед</a:t>
            </a:r>
            <a:r>
              <a:rPr lang="ru-RU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:\Васнецов\Cerko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85750"/>
            <a:ext cx="6453188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285875" y="5286375"/>
            <a:ext cx="6423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Абрамцево. Церковь Спаса Нерукотворного.</a:t>
            </a:r>
          </a:p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Проект В.Васнецова и В.Поленова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Васнецов\sob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198438"/>
            <a:ext cx="5235575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5500688" y="1285875"/>
            <a:ext cx="335756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Роспись </a:t>
            </a:r>
          </a:p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Владимирского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собора</a:t>
            </a:r>
          </a:p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в Киеве.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Художник работал над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росписью целых 10 лет.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Отделка Владимирского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собора посвящена 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900-летию крещения Руси.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Васнецов\vasneztov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85750"/>
            <a:ext cx="4532313" cy="61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857750" y="1000125"/>
            <a:ext cx="4067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В.М.Васнецов</a:t>
            </a:r>
          </a:p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«Богоматерь с младенцем»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000625" y="2643188"/>
            <a:ext cx="37385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С простотой и человечностью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воплотил художник в образе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Богоматери красоту женственности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и силу материнского чувства.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Богоматерь В.М.Васнецова стала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одним из любимейших образов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Владимирского собора.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482</TotalTime>
  <Words>650</Words>
  <Application>Microsoft Office PowerPoint</Application>
  <PresentationFormat>Экран (4:3)</PresentationFormat>
  <Paragraphs>129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Алексей</cp:lastModifiedBy>
  <cp:revision>50</cp:revision>
  <dcterms:created xsi:type="dcterms:W3CDTF">2010-10-10T19:52:08Z</dcterms:created>
  <dcterms:modified xsi:type="dcterms:W3CDTF">2014-12-09T06:31:04Z</dcterms:modified>
</cp:coreProperties>
</file>