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A5E1"/>
    <a:srgbClr val="0FC3C7"/>
    <a:srgbClr val="AB2B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709983-FB4B-4F85-A961-9BE1BA737585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6177D9-AC1C-48EB-8554-F6F685A27A7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538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Уважаемые  ребята!</a:t>
            </a:r>
            <a:br>
              <a:rPr lang="ru-RU" dirty="0" smtClean="0"/>
            </a:br>
            <a:r>
              <a:rPr lang="ru-RU" dirty="0" smtClean="0"/>
              <a:t>   Грамотный человек должен     уметь не только написать </a:t>
            </a:r>
            <a:br>
              <a:rPr lang="ru-RU" dirty="0" smtClean="0"/>
            </a:br>
            <a:r>
              <a:rPr lang="ru-RU" dirty="0" smtClean="0"/>
              <a:t>текст, но и написать его</a:t>
            </a:r>
            <a:br>
              <a:rPr lang="ru-RU" dirty="0" smtClean="0"/>
            </a:br>
            <a:r>
              <a:rPr lang="ru-RU" b="1" i="1" dirty="0" err="1" smtClean="0"/>
              <a:t>орфографически</a:t>
            </a:r>
            <a:r>
              <a:rPr lang="ru-RU" b="1" i="1" dirty="0" smtClean="0"/>
              <a:t> правильно!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Users\СОШ_12\Pictures\анимашки\анимашки\люди\профессии\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785794"/>
            <a:ext cx="2071702" cy="17330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ru-RU" b="1" dirty="0" smtClean="0"/>
              <a:t>Вспомните ,пожалуйста, правила, которые чаще всего дают нам ошибки при письме!</a:t>
            </a:r>
          </a:p>
          <a:p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2285992"/>
            <a:ext cx="2786082" cy="1143008"/>
          </a:xfrm>
          <a:prstGeom prst="roundRect">
            <a:avLst/>
          </a:prstGeom>
          <a:solidFill>
            <a:srgbClr val="0FC3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Безударные гласные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в</a:t>
            </a:r>
            <a:r>
              <a:rPr lang="ru-RU" b="1" i="1" dirty="0" smtClean="0">
                <a:solidFill>
                  <a:schemeClr val="tx1"/>
                </a:solidFill>
              </a:rPr>
              <a:t> корне слова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00562" y="1857364"/>
            <a:ext cx="3214710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Парные согласные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в</a:t>
            </a:r>
            <a:r>
              <a:rPr lang="ru-RU" b="1" i="1" dirty="0" smtClean="0">
                <a:solidFill>
                  <a:schemeClr val="tx1"/>
                </a:solidFill>
              </a:rPr>
              <a:t> корне слова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43504" y="3571876"/>
            <a:ext cx="3000396" cy="1214446"/>
          </a:xfrm>
          <a:prstGeom prst="roundRect">
            <a:avLst/>
          </a:prstGeom>
          <a:solidFill>
            <a:srgbClr val="E9A5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Правописание предлогов и приставок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224" y="4143380"/>
            <a:ext cx="2928958" cy="107157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Непроизносимые согласные в корне слова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71934" y="5072074"/>
            <a:ext cx="3500462" cy="107157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Правописание окончаний прилагательных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Проверьте безударные гласные.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Вставьте пропущенную букву, проверив слово: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А у вас так?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smtClean="0"/>
              <a:t>х.рёк –</a:t>
            </a:r>
          </a:p>
          <a:p>
            <a:r>
              <a:rPr lang="ru-RU" sz="3600" b="1" dirty="0" err="1" smtClean="0"/>
              <a:t>проб.жала</a:t>
            </a:r>
            <a:r>
              <a:rPr lang="ru-RU" sz="3600" b="1" dirty="0" smtClean="0"/>
              <a:t>-</a:t>
            </a:r>
          </a:p>
          <a:p>
            <a:r>
              <a:rPr lang="ru-RU" sz="3600" b="1" dirty="0" smtClean="0"/>
              <a:t>прил.тела-</a:t>
            </a:r>
          </a:p>
          <a:p>
            <a:r>
              <a:rPr lang="ru-RU" sz="3600" b="1" dirty="0" err="1" smtClean="0"/>
              <a:t>ств.лам</a:t>
            </a:r>
            <a:r>
              <a:rPr lang="ru-RU" sz="3600" b="1" dirty="0" smtClean="0"/>
              <a:t>-</a:t>
            </a:r>
          </a:p>
          <a:p>
            <a:r>
              <a:rPr lang="ru-RU" sz="3600" b="1" dirty="0" smtClean="0"/>
              <a:t>ч.совой-</a:t>
            </a:r>
          </a:p>
          <a:p>
            <a:r>
              <a:rPr lang="ru-RU" sz="3600" b="1" dirty="0" smtClean="0"/>
              <a:t>с.вёнок-</a:t>
            </a:r>
            <a:endParaRPr lang="ru-RU" sz="36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х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рь</a:t>
            </a:r>
          </a:p>
          <a:p>
            <a:r>
              <a:rPr lang="ru-RU" sz="3600" b="1" dirty="0" smtClean="0"/>
              <a:t>проб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г</a:t>
            </a:r>
          </a:p>
          <a:p>
            <a:r>
              <a:rPr lang="ru-RU" sz="3600" b="1" dirty="0" smtClean="0"/>
              <a:t>прил</a:t>
            </a:r>
            <a:r>
              <a:rPr lang="ru-RU" sz="3600" b="1" dirty="0" smtClean="0">
                <a:solidFill>
                  <a:srgbClr val="FF0000"/>
                </a:solidFill>
              </a:rPr>
              <a:t>ё</a:t>
            </a:r>
            <a:r>
              <a:rPr lang="ru-RU" sz="3600" b="1" dirty="0" smtClean="0"/>
              <a:t>т</a:t>
            </a:r>
          </a:p>
          <a:p>
            <a:r>
              <a:rPr lang="ru-RU" sz="3600" b="1" dirty="0" smtClean="0"/>
              <a:t>ств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л</a:t>
            </a:r>
          </a:p>
          <a:p>
            <a:r>
              <a:rPr lang="ru-RU" sz="3600" b="1" dirty="0" smtClean="0"/>
              <a:t>ч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с</a:t>
            </a:r>
          </a:p>
          <a:p>
            <a:r>
              <a:rPr lang="ru-RU" sz="3600" b="1" dirty="0" smtClean="0"/>
              <a:t>с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вы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 build="p"/>
      <p:bldP spid="6" grpId="0" build="p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Проверьте парные и непроизносимые согласные.</a:t>
            </a:r>
            <a:endParaRPr lang="ru-RU" sz="4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Вспомните правило и проверьте слова: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А у вас так?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err="1" smtClean="0"/>
              <a:t>гла</a:t>
            </a:r>
            <a:r>
              <a:rPr lang="ru-RU" sz="3600" b="1" dirty="0" smtClean="0"/>
              <a:t>(</a:t>
            </a:r>
            <a:r>
              <a:rPr lang="ru-RU" sz="3600" b="1" dirty="0" err="1" smtClean="0"/>
              <a:t>д,т</a:t>
            </a:r>
            <a:r>
              <a:rPr lang="ru-RU" sz="3600" b="1" dirty="0" smtClean="0"/>
              <a:t>)кому-</a:t>
            </a:r>
          </a:p>
          <a:p>
            <a:r>
              <a:rPr lang="ru-RU" sz="3600" b="1" dirty="0" err="1" smtClean="0"/>
              <a:t>хру</a:t>
            </a:r>
            <a:r>
              <a:rPr lang="ru-RU" sz="3600" b="1" dirty="0" smtClean="0"/>
              <a:t>(</a:t>
            </a:r>
            <a:r>
              <a:rPr lang="ru-RU" sz="3600" b="1" dirty="0" err="1" smtClean="0"/>
              <a:t>б,п</a:t>
            </a:r>
            <a:r>
              <a:rPr lang="ru-RU" sz="3600" b="1" dirty="0" smtClean="0"/>
              <a:t>)кий-</a:t>
            </a:r>
          </a:p>
          <a:p>
            <a:r>
              <a:rPr lang="ru-RU" sz="3600" b="1" dirty="0" smtClean="0"/>
              <a:t>сне(</a:t>
            </a:r>
            <a:r>
              <a:rPr lang="ru-RU" sz="3600" b="1" dirty="0" err="1" smtClean="0"/>
              <a:t>ж,ш</a:t>
            </a:r>
            <a:r>
              <a:rPr lang="ru-RU" sz="3600" b="1" dirty="0" smtClean="0"/>
              <a:t>)</a:t>
            </a:r>
            <a:r>
              <a:rPr lang="ru-RU" sz="3600" b="1" dirty="0" err="1" smtClean="0"/>
              <a:t>ку</a:t>
            </a:r>
            <a:r>
              <a:rPr lang="ru-RU" sz="3600" b="1" dirty="0" smtClean="0"/>
              <a:t>-</a:t>
            </a:r>
          </a:p>
          <a:p>
            <a:r>
              <a:rPr lang="ru-RU" sz="3600" b="1" dirty="0" err="1" smtClean="0"/>
              <a:t>моро</a:t>
            </a:r>
            <a:r>
              <a:rPr lang="ru-RU" sz="3600" b="1" dirty="0" smtClean="0"/>
              <a:t>(</a:t>
            </a:r>
            <a:r>
              <a:rPr lang="ru-RU" sz="3600" b="1" dirty="0" err="1" smtClean="0"/>
              <a:t>с,з</a:t>
            </a:r>
            <a:r>
              <a:rPr lang="ru-RU" sz="3600" b="1" dirty="0" smtClean="0"/>
              <a:t>)-</a:t>
            </a:r>
          </a:p>
          <a:p>
            <a:r>
              <a:rPr lang="ru-RU" sz="3600" b="1" dirty="0" err="1" smtClean="0"/>
              <a:t>ненас</a:t>
            </a:r>
            <a:r>
              <a:rPr lang="ru-RU" sz="3600" b="1" dirty="0" smtClean="0"/>
              <a:t>(?)</a:t>
            </a:r>
            <a:r>
              <a:rPr lang="ru-RU" sz="3600" b="1" dirty="0" err="1" smtClean="0"/>
              <a:t>ный</a:t>
            </a:r>
            <a:endParaRPr lang="ru-RU" sz="3600" b="1" dirty="0" smtClean="0"/>
          </a:p>
          <a:p>
            <a:r>
              <a:rPr lang="ru-RU" sz="3600" b="1" dirty="0" smtClean="0"/>
              <a:t>поз(?)</a:t>
            </a:r>
            <a:r>
              <a:rPr lang="ru-RU" sz="3600" b="1" dirty="0" err="1" smtClean="0"/>
              <a:t>ний</a:t>
            </a:r>
            <a:endParaRPr lang="ru-RU" sz="36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гла</a:t>
            </a:r>
            <a:r>
              <a:rPr lang="ru-RU" sz="3600" b="1" u="sng" dirty="0" smtClean="0"/>
              <a:t>де</a:t>
            </a:r>
            <a:r>
              <a:rPr lang="ru-RU" sz="3600" b="1" dirty="0" smtClean="0"/>
              <a:t>нький</a:t>
            </a:r>
          </a:p>
          <a:p>
            <a:r>
              <a:rPr lang="ru-RU" sz="3600" b="1" dirty="0" smtClean="0"/>
              <a:t>хру</a:t>
            </a:r>
            <a:r>
              <a:rPr lang="ru-RU" sz="3600" b="1" u="sng" dirty="0" smtClean="0"/>
              <a:t>по</a:t>
            </a:r>
            <a:r>
              <a:rPr lang="ru-RU" sz="3600" b="1" dirty="0" smtClean="0"/>
              <a:t>к</a:t>
            </a:r>
          </a:p>
          <a:p>
            <a:r>
              <a:rPr lang="ru-RU" sz="3600" b="1" dirty="0" smtClean="0"/>
              <a:t>сне</a:t>
            </a:r>
            <a:r>
              <a:rPr lang="ru-RU" sz="3600" b="1" u="sng" dirty="0" smtClean="0"/>
              <a:t>жо</a:t>
            </a:r>
            <a:r>
              <a:rPr lang="ru-RU" sz="3600" b="1" dirty="0" smtClean="0"/>
              <a:t>к</a:t>
            </a:r>
          </a:p>
          <a:p>
            <a:r>
              <a:rPr lang="ru-RU" sz="3600" b="1" dirty="0" smtClean="0"/>
              <a:t>моро</a:t>
            </a:r>
            <a:r>
              <a:rPr lang="ru-RU" sz="3600" b="1" u="sng" dirty="0" smtClean="0"/>
              <a:t>зы</a:t>
            </a:r>
          </a:p>
          <a:p>
            <a:r>
              <a:rPr lang="ru-RU" sz="3600" b="1" dirty="0" smtClean="0"/>
              <a:t>ненас</a:t>
            </a:r>
            <a:r>
              <a:rPr lang="ru-RU" sz="3600" b="1" u="sng" dirty="0" smtClean="0"/>
              <a:t>т</a:t>
            </a:r>
            <a:r>
              <a:rPr lang="ru-RU" sz="3600" b="1" dirty="0" smtClean="0"/>
              <a:t>ье</a:t>
            </a:r>
          </a:p>
          <a:p>
            <a:r>
              <a:rPr lang="ru-RU" sz="3600" b="1" dirty="0" smtClean="0"/>
              <a:t>опоз</a:t>
            </a:r>
            <a:r>
              <a:rPr lang="ru-RU" sz="3600" b="1" u="sng" dirty="0" smtClean="0"/>
              <a:t>д</a:t>
            </a:r>
            <a:r>
              <a:rPr lang="ru-RU" sz="3600" b="1" dirty="0" smtClean="0"/>
              <a:t>ать</a:t>
            </a:r>
          </a:p>
          <a:p>
            <a:endParaRPr lang="ru-RU" sz="3600" b="1" dirty="0" smtClean="0"/>
          </a:p>
          <a:p>
            <a:endParaRPr lang="ru-RU" sz="3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Проверьте правильность написания предлогов и приставок.</a:t>
            </a:r>
            <a:endParaRPr lang="ru-RU" sz="4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Разберитесь, это часть речи или часть слова: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А у вас так?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в(?)ночном-</a:t>
            </a:r>
          </a:p>
          <a:p>
            <a:r>
              <a:rPr lang="ru-RU" sz="3600" b="1" dirty="0" smtClean="0"/>
              <a:t>за(?)жглись-</a:t>
            </a:r>
          </a:p>
          <a:p>
            <a:r>
              <a:rPr lang="ru-RU" sz="3600" b="1" dirty="0" smtClean="0"/>
              <a:t>по(?)</a:t>
            </a:r>
            <a:r>
              <a:rPr lang="ru-RU" sz="3600" b="1" dirty="0" err="1" smtClean="0"/>
              <a:t>стукивает</a:t>
            </a:r>
            <a:r>
              <a:rPr lang="ru-RU" sz="3600" b="1" dirty="0" smtClean="0"/>
              <a:t>-</a:t>
            </a:r>
          </a:p>
          <a:p>
            <a:r>
              <a:rPr lang="ru-RU" sz="3600" b="1" dirty="0" smtClean="0"/>
              <a:t>по(?)сучьям-</a:t>
            </a:r>
          </a:p>
          <a:p>
            <a:r>
              <a:rPr lang="ru-RU" sz="3600" b="1" dirty="0" smtClean="0"/>
              <a:t>про(?)летает-</a:t>
            </a:r>
          </a:p>
          <a:p>
            <a:r>
              <a:rPr lang="ru-RU" sz="3600" b="1" dirty="0" smtClean="0"/>
              <a:t>по(?)сугробам-</a:t>
            </a:r>
          </a:p>
          <a:p>
            <a:r>
              <a:rPr lang="ru-RU" sz="3600" b="1" dirty="0" smtClean="0"/>
              <a:t>за(?)мышкой-</a:t>
            </a:r>
            <a:endParaRPr lang="ru-RU" sz="36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в  ночном</a:t>
            </a:r>
          </a:p>
          <a:p>
            <a:r>
              <a:rPr lang="ru-RU" sz="3600" b="1" dirty="0" smtClean="0"/>
              <a:t>зажглись</a:t>
            </a:r>
          </a:p>
          <a:p>
            <a:r>
              <a:rPr lang="ru-RU" sz="3600" b="1" dirty="0" smtClean="0"/>
              <a:t>постукивает</a:t>
            </a:r>
          </a:p>
          <a:p>
            <a:r>
              <a:rPr lang="ru-RU" sz="3600" b="1" dirty="0" smtClean="0"/>
              <a:t>по  сучьям</a:t>
            </a:r>
          </a:p>
          <a:p>
            <a:r>
              <a:rPr lang="ru-RU" sz="3600" b="1" dirty="0" smtClean="0"/>
              <a:t>пролетает</a:t>
            </a:r>
          </a:p>
          <a:p>
            <a:r>
              <a:rPr lang="ru-RU" sz="3600" b="1" dirty="0" smtClean="0"/>
              <a:t>по  сугробам</a:t>
            </a:r>
          </a:p>
          <a:p>
            <a:r>
              <a:rPr lang="ru-RU" sz="3600" b="1" dirty="0" smtClean="0"/>
              <a:t>за  мышкой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Проверьте правописания окончаний прилагательных.</a:t>
            </a:r>
            <a:endParaRPr lang="ru-RU" sz="4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А у вас так?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зимн</a:t>
            </a:r>
            <a:r>
              <a:rPr lang="ru-RU" sz="3200" b="1" dirty="0" smtClean="0"/>
              <a:t>..  сумерки-</a:t>
            </a:r>
          </a:p>
          <a:p>
            <a:r>
              <a:rPr lang="ru-RU" sz="3200" b="1" dirty="0" smtClean="0"/>
              <a:t>блестящ.. инеем-</a:t>
            </a:r>
          </a:p>
          <a:p>
            <a:r>
              <a:rPr lang="ru-RU" sz="3200" b="1" dirty="0" err="1" smtClean="0"/>
              <a:t>зимн</a:t>
            </a:r>
            <a:r>
              <a:rPr lang="ru-RU" sz="3200" b="1" dirty="0" smtClean="0"/>
              <a:t>…  дня-</a:t>
            </a:r>
          </a:p>
          <a:p>
            <a:r>
              <a:rPr lang="ru-RU" sz="3200" b="1" dirty="0" smtClean="0"/>
              <a:t>бел..  скатерть-</a:t>
            </a:r>
          </a:p>
          <a:p>
            <a:r>
              <a:rPr lang="ru-RU" sz="3200" b="1" dirty="0" err="1" smtClean="0"/>
              <a:t>тёмн</a:t>
            </a:r>
            <a:r>
              <a:rPr lang="ru-RU" sz="3200" b="1" dirty="0" smtClean="0"/>
              <a:t>..  небо-</a:t>
            </a:r>
          </a:p>
          <a:p>
            <a:endParaRPr lang="ru-RU" sz="3600" b="1" dirty="0" smtClean="0"/>
          </a:p>
          <a:p>
            <a:pPr>
              <a:buNone/>
            </a:pPr>
            <a:endParaRPr lang="ru-RU" sz="36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000" b="1" dirty="0" smtClean="0"/>
              <a:t>сумерки (как</a:t>
            </a:r>
            <a:r>
              <a:rPr lang="ru-RU" sz="2000" b="1" u="sng" dirty="0" smtClean="0"/>
              <a:t>ие</a:t>
            </a:r>
            <a:r>
              <a:rPr lang="ru-RU" sz="2000" b="1" dirty="0" smtClean="0"/>
              <a:t>?) зимн</a:t>
            </a:r>
            <a:r>
              <a:rPr lang="ru-RU" sz="2000" b="1" u="sng" dirty="0" smtClean="0"/>
              <a:t>ие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инеем (как</a:t>
            </a:r>
            <a:r>
              <a:rPr lang="ru-RU" sz="2000" b="1" u="sng" dirty="0" smtClean="0"/>
              <a:t>им</a:t>
            </a:r>
            <a:r>
              <a:rPr lang="ru-RU" sz="2000" b="1" dirty="0" smtClean="0"/>
              <a:t>?)блестящ</a:t>
            </a:r>
            <a:r>
              <a:rPr lang="ru-RU" sz="2000" b="1" u="sng" dirty="0" smtClean="0"/>
              <a:t>им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дня (как</a:t>
            </a:r>
            <a:r>
              <a:rPr lang="ru-RU" sz="2000" b="1" u="sng" dirty="0" smtClean="0"/>
              <a:t>ого</a:t>
            </a:r>
            <a:r>
              <a:rPr lang="ru-RU" sz="2000" b="1" dirty="0" smtClean="0"/>
              <a:t>?) зимн</a:t>
            </a:r>
            <a:r>
              <a:rPr lang="ru-RU" sz="2000" b="1" u="sng" dirty="0" smtClean="0"/>
              <a:t>его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скатерть (как</a:t>
            </a:r>
            <a:r>
              <a:rPr lang="ru-RU" sz="2000" b="1" u="sng" dirty="0" smtClean="0"/>
              <a:t>ая</a:t>
            </a:r>
            <a:r>
              <a:rPr lang="ru-RU" sz="2000" b="1" dirty="0" smtClean="0"/>
              <a:t>?) бел</a:t>
            </a:r>
            <a:r>
              <a:rPr lang="ru-RU" sz="2000" b="1" u="sng" dirty="0" smtClean="0"/>
              <a:t>ая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небо (как</a:t>
            </a:r>
            <a:r>
              <a:rPr lang="ru-RU" sz="2000" b="1" u="sng" dirty="0" smtClean="0"/>
              <a:t>ое</a:t>
            </a:r>
            <a:r>
              <a:rPr lang="ru-RU" sz="2000" b="1" dirty="0" smtClean="0"/>
              <a:t>?) тёмн</a:t>
            </a:r>
            <a:r>
              <a:rPr lang="ru-RU" sz="2000" b="1" u="sng" dirty="0" smtClean="0"/>
              <a:t>ое</a:t>
            </a:r>
            <a:endParaRPr lang="ru-RU" sz="2000" b="1" u="sng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Поставьте вопрос к имени прилагательному: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6" grpId="0" build="p" animBg="1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8243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  А  теперь запишите предложение, вставив пропущенные орфограммы.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  </a:t>
            </a:r>
            <a:r>
              <a:rPr lang="ru-RU" sz="4400" b="1" dirty="0" smtClean="0"/>
              <a:t>В(?) </a:t>
            </a:r>
            <a:r>
              <a:rPr lang="ru-RU" sz="4400" b="1" dirty="0" err="1" smtClean="0"/>
              <a:t>н.чной</a:t>
            </a:r>
            <a:r>
              <a:rPr lang="ru-RU" sz="4400" b="1" dirty="0" smtClean="0"/>
              <a:t>  </a:t>
            </a:r>
            <a:r>
              <a:rPr lang="ru-RU" sz="4400" b="1" dirty="0" err="1" smtClean="0"/>
              <a:t>т.мноте</a:t>
            </a:r>
            <a:r>
              <a:rPr lang="ru-RU" sz="4400" b="1" dirty="0" smtClean="0"/>
              <a:t>  </a:t>
            </a:r>
            <a:r>
              <a:rPr lang="ru-RU" sz="4400" b="1" dirty="0" err="1" smtClean="0"/>
              <a:t>с.ве</a:t>
            </a:r>
            <a:r>
              <a:rPr lang="ru-RU" sz="4400" b="1" dirty="0" smtClean="0"/>
              <a:t> хорошо  в.дна скрытая от(?)людей жизнь</a:t>
            </a:r>
            <a:br>
              <a:rPr lang="ru-RU" sz="4400" b="1" dirty="0" smtClean="0"/>
            </a:br>
            <a:r>
              <a:rPr lang="ru-RU" sz="4400" b="1" dirty="0" err="1" smtClean="0"/>
              <a:t>зимн</a:t>
            </a:r>
            <a:r>
              <a:rPr lang="ru-RU" sz="4400" b="1" dirty="0" smtClean="0"/>
              <a:t>…  леса.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sz="4400" b="1" dirty="0"/>
          </a:p>
        </p:txBody>
      </p:sp>
      <p:pic>
        <p:nvPicPr>
          <p:cNvPr id="2050" name="Picture 2" descr="C:\Users\СОШ_12\Pictures\анимашки\анимашки\книги\Копия (2) books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357694"/>
            <a:ext cx="2286016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82432"/>
          </a:xfrm>
        </p:spPr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МОЛОДЦЫ!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   Всегда будьте внимательны на уроках, умейте применить свои</a:t>
            </a:r>
            <a:br>
              <a:rPr lang="ru-RU" sz="4400" b="1" dirty="0" smtClean="0"/>
            </a:br>
            <a:r>
              <a:rPr lang="ru-RU" sz="4400" b="1" dirty="0" smtClean="0"/>
              <a:t>         знания на практике.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2000" b="1" dirty="0" smtClean="0"/>
              <a:t> </a:t>
            </a:r>
            <a:r>
              <a:rPr lang="ru-RU" sz="2800" b="1" dirty="0" smtClean="0"/>
              <a:t>Презентацию подготовила учитель </a:t>
            </a:r>
            <a:r>
              <a:rPr lang="ru-RU" sz="2800" b="1" dirty="0" smtClean="0"/>
              <a:t>МБОУ </a:t>
            </a:r>
            <a:r>
              <a:rPr lang="ru-RU" sz="2800" b="1" dirty="0" smtClean="0"/>
              <a:t>СОШ №12</a:t>
            </a:r>
            <a:br>
              <a:rPr lang="ru-RU" sz="2800" b="1" dirty="0" smtClean="0"/>
            </a:br>
            <a:r>
              <a:rPr lang="ru-RU" sz="2800" b="1" dirty="0" err="1" smtClean="0"/>
              <a:t>г-к</a:t>
            </a:r>
            <a:r>
              <a:rPr lang="ru-RU" sz="2800" b="1" dirty="0" smtClean="0"/>
              <a:t> Анапа Сопенко О.Л.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223</Words>
  <Application>Microsoft Office PowerPoint</Application>
  <PresentationFormat>Экран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Уважаемые  ребята!    Грамотный человек должен     уметь не только написать  текст, но и написать его орфографически правильно! </vt:lpstr>
      <vt:lpstr>              </vt:lpstr>
      <vt:lpstr>Проверьте безударные гласные.</vt:lpstr>
      <vt:lpstr>Проверьте парные и непроизносимые согласные.</vt:lpstr>
      <vt:lpstr>Проверьте правильность написания предлогов и приставок.</vt:lpstr>
      <vt:lpstr>Проверьте правописания окончаний прилагательных.</vt:lpstr>
      <vt:lpstr>  А  теперь запишите предложение, вставив пропущенные орфограммы.      В(?) н.чной  т.мноте  с.ве хорошо  в.дна скрытая от(?)людей жизнь зимн…  леса.  </vt:lpstr>
      <vt:lpstr> МОЛОДЦЫ!    Всегда будьте внимательны на уроках, умейте применить свои          знания на практике.    Презентацию подготовила учитель МБОУ СОШ №12 г-к Анапа Сопенко О.Л.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 ребята!    Грамотный человек должен     уметь не только написать  текст, но и написать его орфографически правильно!</dc:title>
  <dc:creator>СОШ_12</dc:creator>
  <cp:lastModifiedBy>Учитель</cp:lastModifiedBy>
  <cp:revision>11</cp:revision>
  <dcterms:created xsi:type="dcterms:W3CDTF">2010-06-04T08:38:18Z</dcterms:created>
  <dcterms:modified xsi:type="dcterms:W3CDTF">2014-12-07T15:18:17Z</dcterms:modified>
</cp:coreProperties>
</file>