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1"/>
  </p:handoutMasterIdLst>
  <p:sldIdLst>
    <p:sldId id="28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6" r:id="rId15"/>
    <p:sldId id="257" r:id="rId16"/>
    <p:sldId id="274" r:id="rId17"/>
    <p:sldId id="275" r:id="rId18"/>
    <p:sldId id="276" r:id="rId19"/>
    <p:sldId id="258" r:id="rId20"/>
    <p:sldId id="278" r:id="rId21"/>
    <p:sldId id="279" r:id="rId22"/>
    <p:sldId id="280" r:id="rId23"/>
    <p:sldId id="281" r:id="rId24"/>
    <p:sldId id="282" r:id="rId25"/>
    <p:sldId id="259" r:id="rId26"/>
    <p:sldId id="283" r:id="rId27"/>
    <p:sldId id="284" r:id="rId28"/>
    <p:sldId id="260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1AC2-C6C6-449E-95CE-2FED68D1357E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F59F-DB35-4CFC-BF17-C429158F9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9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7AE203-02C2-4C1F-9306-9D598B61C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C95E-98E4-4B6A-9A79-2D627AAB1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0E1F-D33A-412B-A610-807BE875A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2F0F77-A969-4702-A3BB-4EA00AD79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C76-1BB9-4F75-8F10-617E0009B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6E22-0255-42C3-90C8-AD7D08501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AD6D9C-8398-4037-90B0-3519FE124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8E2-944E-4C6C-9DE7-AE7E8C01B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A193-9A0F-46CE-8753-B1AA2E40B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4F5C-E47C-441E-9CAB-02644521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B848-7A4A-4DCA-9101-1AAA43C10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db.rferl.org/86889FAC-44B8-4ABE-9205-20C16D167CF6_w527_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Космонавтики День – наша радость и гордость.</a:t>
            </a:r>
          </a:p>
          <a:p>
            <a:pPr marL="0" indent="0" algn="ctr">
              <a:buNone/>
            </a:pPr>
            <a:r>
              <a:rPr lang="ru-RU" b="1" dirty="0"/>
              <a:t>День, когда человек устремился в полет.</a:t>
            </a:r>
          </a:p>
          <a:p>
            <a:pPr marL="0" indent="0" algn="ctr">
              <a:buNone/>
            </a:pPr>
            <a:r>
              <a:rPr lang="ru-RU" b="1" dirty="0"/>
              <a:t>Люди космоса – в вас есть характера твердость,</a:t>
            </a:r>
          </a:p>
          <a:p>
            <a:pPr marL="0" indent="0" algn="ctr">
              <a:buNone/>
            </a:pPr>
            <a:r>
              <a:rPr lang="ru-RU" b="1" dirty="0"/>
              <a:t>Она с верой в успех вас к победе ведет.</a:t>
            </a:r>
          </a:p>
          <a:p>
            <a:pPr marL="0" indent="0" algn="ctr">
              <a:buNone/>
            </a:pPr>
            <a:r>
              <a:rPr lang="ru-RU" b="1" dirty="0"/>
              <a:t>Даже те, кто сегодня уже не летает,</a:t>
            </a:r>
          </a:p>
          <a:p>
            <a:pPr marL="0" indent="0" algn="ctr">
              <a:buNone/>
            </a:pPr>
            <a:r>
              <a:rPr lang="ru-RU" b="1" dirty="0"/>
              <a:t>Вы, как прежде, Отчизне любимой нужны!</a:t>
            </a:r>
          </a:p>
          <a:p>
            <a:pPr marL="0" indent="0" algn="ctr">
              <a:buNone/>
            </a:pPr>
            <a:r>
              <a:rPr lang="ru-RU" b="1" dirty="0"/>
              <a:t>Космонавты родные, вас Русь обожает,</a:t>
            </a:r>
          </a:p>
          <a:p>
            <a:pPr marL="0" indent="0" algn="ctr">
              <a:buNone/>
            </a:pPr>
            <a:r>
              <a:rPr lang="ru-RU" b="1" dirty="0"/>
              <a:t>Ей любые дела космонавтов важны.</a:t>
            </a:r>
          </a:p>
          <a:p>
            <a:pPr marL="0" indent="0" algn="ctr">
              <a:buNone/>
            </a:pPr>
            <a:r>
              <a:rPr lang="ru-RU" b="1" dirty="0"/>
              <a:t>Вас, герои Земли, разрешите поздравить,</a:t>
            </a:r>
          </a:p>
          <a:p>
            <a:pPr marL="0" indent="0" algn="ctr">
              <a:buNone/>
            </a:pPr>
            <a:r>
              <a:rPr lang="ru-RU" b="1" dirty="0"/>
              <a:t>Счастья вам в этот праздничный день пожелать:</a:t>
            </a:r>
          </a:p>
          <a:p>
            <a:pPr marL="0" indent="0" algn="ctr">
              <a:buNone/>
            </a:pPr>
            <a:r>
              <a:rPr lang="ru-RU" b="1" dirty="0"/>
              <a:t>На планете далекой автограф оставить,</a:t>
            </a:r>
          </a:p>
          <a:p>
            <a:pPr marL="0" indent="0" algn="ctr">
              <a:buNone/>
            </a:pPr>
            <a:r>
              <a:rPr lang="ru-RU" b="1" dirty="0"/>
              <a:t>И улыбку на Землю оттуда послать!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3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экипаж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1, 2, 3, 4!</a:t>
            </a:r>
          </a:p>
          <a:p>
            <a:pPr marL="0" indent="0" algn="ctr">
              <a:buNone/>
            </a:pPr>
            <a:r>
              <a:rPr lang="ru-RU" b="1" dirty="0" smtClean="0"/>
              <a:t>Ждем </a:t>
            </a:r>
            <a:r>
              <a:rPr lang="ru-RU" b="1" dirty="0"/>
              <a:t>сигнала мы в эфире.</a:t>
            </a:r>
          </a:p>
          <a:p>
            <a:pPr marL="0" indent="0" algn="ctr">
              <a:buNone/>
            </a:pPr>
            <a:r>
              <a:rPr lang="ru-RU" b="1" dirty="0" smtClean="0"/>
              <a:t>Мы </a:t>
            </a:r>
            <a:r>
              <a:rPr lang="ru-RU" b="1" dirty="0"/>
              <a:t>не будем долго ждать,</a:t>
            </a:r>
          </a:p>
          <a:p>
            <a:pPr marL="0" indent="0" algn="ctr">
              <a:buNone/>
            </a:pPr>
            <a:r>
              <a:rPr lang="ru-RU" b="1" dirty="0" smtClean="0"/>
              <a:t>Будем </a:t>
            </a:r>
            <a:r>
              <a:rPr lang="ru-RU" b="1" dirty="0"/>
              <a:t>космос покорять!</a:t>
            </a:r>
          </a:p>
          <a:p>
            <a:endParaRPr lang="ru-RU" dirty="0"/>
          </a:p>
        </p:txBody>
      </p:sp>
      <p:pic>
        <p:nvPicPr>
          <p:cNvPr id="4" name="Picture 4" descr="http://static.freepik.com/fotos-kostenlos/spielzeug-rakete_17-3091328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174">
            <a:off x="60896" y="382502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1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экипаж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1, 2! Ребята, вперед!</a:t>
            </a:r>
          </a:p>
          <a:p>
            <a:pPr marL="0" indent="0" algn="ctr">
              <a:buNone/>
            </a:pPr>
            <a:r>
              <a:rPr lang="ru-RU" b="1" dirty="0" smtClean="0"/>
              <a:t>3</a:t>
            </a:r>
            <a:r>
              <a:rPr lang="ru-RU" b="1" dirty="0"/>
              <a:t>, 4! Скорее в полет!</a:t>
            </a:r>
          </a:p>
          <a:p>
            <a:pPr marL="0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космодрома улетаем,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звездной дали исчезаем!</a:t>
            </a:r>
          </a:p>
          <a:p>
            <a:endParaRPr lang="ru-RU" dirty="0"/>
          </a:p>
        </p:txBody>
      </p:sp>
      <p:pic>
        <p:nvPicPr>
          <p:cNvPr id="4" name="Picture 4" descr="http://static.freepik.com/fotos-kostenlos/spielzeug-rakete_17-3091328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844">
            <a:off x="5742779" y="4062225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3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экипаж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1, 2! Скорость </a:t>
            </a:r>
            <a:r>
              <a:rPr lang="ru-RU" b="1" dirty="0" smtClean="0"/>
              <a:t>света!</a:t>
            </a:r>
          </a:p>
          <a:p>
            <a:pPr marL="0" indent="0" algn="ctr">
              <a:buNone/>
            </a:pPr>
            <a:r>
              <a:rPr lang="ru-RU" b="1" dirty="0" smtClean="0"/>
              <a:t> 3, 4! Мы летим!</a:t>
            </a:r>
          </a:p>
          <a:p>
            <a:pPr marL="0" indent="0" algn="ctr">
              <a:buNone/>
            </a:pPr>
            <a:r>
              <a:rPr lang="ru-RU" b="1" dirty="0" smtClean="0"/>
              <a:t>На </a:t>
            </a:r>
            <a:r>
              <a:rPr lang="ru-RU" b="1" dirty="0"/>
              <a:t>любую из планет</a:t>
            </a:r>
          </a:p>
          <a:p>
            <a:pPr marL="0" indent="0" algn="ctr">
              <a:buNone/>
            </a:pPr>
            <a:r>
              <a:rPr lang="ru-RU" b="1" dirty="0" smtClean="0"/>
              <a:t>Поскорей </a:t>
            </a:r>
            <a:r>
              <a:rPr lang="ru-RU" b="1" dirty="0"/>
              <a:t>попасть хотим!</a:t>
            </a:r>
          </a:p>
          <a:p>
            <a:endParaRPr lang="ru-RU" dirty="0"/>
          </a:p>
        </p:txBody>
      </p:sp>
      <p:pic>
        <p:nvPicPr>
          <p:cNvPr id="4" name="Picture 4" descr="http://static.freepik.com/fotos-kostenlos/spielzeug-rakete_17-3091328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5384">
            <a:off x="-19278" y="402229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экипаж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1,2!Сильные </a:t>
            </a:r>
            <a:r>
              <a:rPr lang="ru-RU" b="1" dirty="0"/>
              <a:t>и смелые!</a:t>
            </a:r>
          </a:p>
          <a:p>
            <a:pPr marL="0" indent="0" algn="ctr">
              <a:buNone/>
            </a:pPr>
            <a:r>
              <a:rPr lang="ru-RU" b="1" dirty="0" smtClean="0"/>
              <a:t>Ребята </a:t>
            </a:r>
            <a:r>
              <a:rPr lang="ru-RU" b="1" dirty="0"/>
              <a:t>здоровенные!</a:t>
            </a:r>
          </a:p>
          <a:p>
            <a:pPr marL="0" indent="0" algn="ctr">
              <a:buNone/>
            </a:pPr>
            <a:r>
              <a:rPr lang="ru-RU" b="1" dirty="0" smtClean="0"/>
              <a:t>Вместе </a:t>
            </a:r>
            <a:r>
              <a:rPr lang="ru-RU" b="1" dirty="0"/>
              <a:t>в космос мы летим! </a:t>
            </a:r>
          </a:p>
          <a:p>
            <a:pPr marL="0" indent="0" algn="ctr">
              <a:buNone/>
            </a:pPr>
            <a:r>
              <a:rPr lang="ru-RU" b="1" dirty="0" smtClean="0"/>
              <a:t>Славы </a:t>
            </a:r>
            <a:r>
              <a:rPr lang="ru-RU" b="1" dirty="0"/>
              <a:t>мы хотим!</a:t>
            </a:r>
          </a:p>
        </p:txBody>
      </p:sp>
      <p:pic>
        <p:nvPicPr>
          <p:cNvPr id="7172" name="Picture 4" descr="http://static.freepik.com/fotos-kostenlos/spielzeug-rakete_17-3091328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29309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3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Конкурс «межпланетный маршрут»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3" y="1171350"/>
            <a:ext cx="7272808" cy="5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8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Конкурс «межпланетный маршрут»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196752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По порядку все планеты</a:t>
            </a:r>
          </a:p>
          <a:p>
            <a:r>
              <a:rPr lang="ru-RU" sz="2400" b="1" dirty="0">
                <a:latin typeface="+mj-lt"/>
              </a:rPr>
              <a:t>Назовёт любой из нас:</a:t>
            </a:r>
          </a:p>
          <a:p>
            <a:r>
              <a:rPr lang="ru-RU" sz="2400" b="1" dirty="0">
                <a:latin typeface="+mj-lt"/>
              </a:rPr>
              <a:t>Раз — Меркурий,</a:t>
            </a:r>
          </a:p>
          <a:p>
            <a:r>
              <a:rPr lang="ru-RU" sz="2400" b="1" dirty="0">
                <a:latin typeface="+mj-lt"/>
              </a:rPr>
              <a:t>Два — Венера,</a:t>
            </a:r>
          </a:p>
          <a:p>
            <a:r>
              <a:rPr lang="ru-RU" sz="2400" b="1" dirty="0">
                <a:latin typeface="+mj-lt"/>
              </a:rPr>
              <a:t>Три — Земля,</a:t>
            </a:r>
          </a:p>
          <a:p>
            <a:r>
              <a:rPr lang="ru-RU" sz="2400" b="1" dirty="0">
                <a:latin typeface="+mj-lt"/>
              </a:rPr>
              <a:t>Четыре — Марс.</a:t>
            </a:r>
          </a:p>
          <a:p>
            <a:r>
              <a:rPr lang="ru-RU" sz="2400" b="1" dirty="0">
                <a:latin typeface="+mj-lt"/>
              </a:rPr>
              <a:t>Пять — Юпитер,</a:t>
            </a:r>
          </a:p>
          <a:p>
            <a:r>
              <a:rPr lang="ru-RU" sz="2400" b="1" dirty="0">
                <a:latin typeface="+mj-lt"/>
              </a:rPr>
              <a:t>Шесть — Сатурн,</a:t>
            </a:r>
          </a:p>
          <a:p>
            <a:r>
              <a:rPr lang="ru-RU" sz="2400" b="1" dirty="0">
                <a:latin typeface="+mj-lt"/>
              </a:rPr>
              <a:t>Семь — Уран,</a:t>
            </a:r>
          </a:p>
          <a:p>
            <a:r>
              <a:rPr lang="ru-RU" sz="2400" b="1" dirty="0">
                <a:latin typeface="+mj-lt"/>
              </a:rPr>
              <a:t>За ним — Нептун.</a:t>
            </a:r>
          </a:p>
          <a:p>
            <a:r>
              <a:rPr lang="ru-RU" sz="2400" b="1" dirty="0">
                <a:latin typeface="+mj-lt"/>
              </a:rPr>
              <a:t>Он восьмым идёт по счёту.</a:t>
            </a:r>
          </a:p>
          <a:p>
            <a:r>
              <a:rPr lang="ru-RU" sz="2400" b="1" dirty="0">
                <a:latin typeface="+mj-lt"/>
              </a:rPr>
              <a:t>А за ним уже, потом,</a:t>
            </a:r>
          </a:p>
          <a:p>
            <a:r>
              <a:rPr lang="ru-RU" sz="2400" b="1" dirty="0">
                <a:latin typeface="+mj-lt"/>
              </a:rPr>
              <a:t>И девятая планета</a:t>
            </a:r>
          </a:p>
          <a:p>
            <a:r>
              <a:rPr lang="ru-RU" sz="2400" b="1" dirty="0">
                <a:latin typeface="+mj-lt"/>
              </a:rPr>
              <a:t>Под названием Плутон.</a:t>
            </a:r>
          </a:p>
        </p:txBody>
      </p:sp>
      <p:pic>
        <p:nvPicPr>
          <p:cNvPr id="8196" name="Picture 4" descr="http://desktopy.ru/i/219/457/683/219457683/16883-wall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35" y="2060848"/>
            <a:ext cx="42628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Конкурс «Загадочный»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Не в первый раз, не в первый раз </a:t>
            </a:r>
          </a:p>
          <a:p>
            <a:pPr marL="0" indent="0" algn="ctr">
              <a:buNone/>
            </a:pPr>
            <a:r>
              <a:rPr lang="ru-RU" b="1" dirty="0"/>
              <a:t>В огне и звуках грома</a:t>
            </a:r>
          </a:p>
          <a:p>
            <a:pPr marL="0" indent="0" algn="ctr">
              <a:buNone/>
            </a:pPr>
            <a:r>
              <a:rPr lang="ru-RU" b="1" dirty="0"/>
              <a:t>Ракета в космос поднялась</a:t>
            </a:r>
          </a:p>
          <a:p>
            <a:pPr marL="0" indent="0" algn="ctr">
              <a:buNone/>
            </a:pPr>
            <a:r>
              <a:rPr lang="ru-RU" b="1" dirty="0"/>
              <a:t>С земного </a:t>
            </a:r>
            <a:r>
              <a:rPr lang="ru-RU" b="1" dirty="0" smtClean="0"/>
              <a:t>……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Уходит в небо экипаж,</a:t>
            </a:r>
          </a:p>
          <a:p>
            <a:pPr marL="0" indent="0" algn="ctr">
              <a:buNone/>
            </a:pPr>
            <a:r>
              <a:rPr lang="ru-RU" b="1" dirty="0"/>
              <a:t>Отныне знаменитый.</a:t>
            </a:r>
          </a:p>
          <a:p>
            <a:pPr marL="0" indent="0" algn="ctr">
              <a:buNone/>
            </a:pPr>
            <a:r>
              <a:rPr lang="ru-RU" b="1" dirty="0"/>
              <a:t>Мы будем слушать репортаж</a:t>
            </a:r>
          </a:p>
          <a:p>
            <a:pPr marL="0" indent="0" algn="ctr">
              <a:buNone/>
            </a:pPr>
            <a:r>
              <a:rPr lang="ru-RU" b="1" dirty="0"/>
              <a:t>С космической </a:t>
            </a:r>
            <a:r>
              <a:rPr lang="ru-RU" b="1" dirty="0" smtClean="0"/>
              <a:t>….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У нас сбываются мечты: </a:t>
            </a:r>
          </a:p>
          <a:p>
            <a:pPr marL="0" indent="0" algn="ctr">
              <a:buNone/>
            </a:pPr>
            <a:r>
              <a:rPr lang="ru-RU" b="1" dirty="0"/>
              <a:t>Покажут в телекадре,</a:t>
            </a:r>
          </a:p>
          <a:p>
            <a:pPr marL="0" indent="0" algn="ctr">
              <a:buNone/>
            </a:pPr>
            <a:r>
              <a:rPr lang="ru-RU" b="1" dirty="0"/>
              <a:t>Как по Сатурну ходишь ты</a:t>
            </a:r>
          </a:p>
          <a:p>
            <a:pPr marL="0" indent="0" algn="ctr">
              <a:buNone/>
            </a:pPr>
            <a:r>
              <a:rPr lang="ru-RU" b="1" dirty="0"/>
              <a:t>В космическом </a:t>
            </a:r>
            <a:r>
              <a:rPr lang="ru-RU" b="1" dirty="0" smtClean="0"/>
              <a:t>…..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1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Крыльев нет, но эта птица</a:t>
            </a:r>
          </a:p>
          <a:p>
            <a:pPr marL="0" indent="0" algn="ctr">
              <a:buNone/>
            </a:pPr>
            <a:r>
              <a:rPr lang="ru-RU" b="1" dirty="0"/>
              <a:t>Полетит и </a:t>
            </a:r>
            <a:r>
              <a:rPr lang="ru-RU" b="1" dirty="0" smtClean="0"/>
              <a:t>прилунится….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 </a:t>
            </a:r>
          </a:p>
          <a:p>
            <a:pPr marL="0" indent="0" algn="ctr">
              <a:buNone/>
            </a:pPr>
            <a:r>
              <a:rPr lang="ru-RU" b="1" dirty="0"/>
              <a:t>Чудо-птица – алый хвост</a:t>
            </a:r>
          </a:p>
          <a:p>
            <a:pPr marL="0" indent="0" algn="ctr">
              <a:buNone/>
            </a:pPr>
            <a:r>
              <a:rPr lang="ru-RU" b="1" dirty="0"/>
              <a:t>Прилетела в стаю </a:t>
            </a:r>
            <a:r>
              <a:rPr lang="ru-RU" b="1" dirty="0" smtClean="0"/>
              <a:t>звезд</a:t>
            </a:r>
            <a:r>
              <a:rPr lang="ru-RU" b="1" i="1" dirty="0" smtClean="0"/>
              <a:t>….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 </a:t>
            </a:r>
          </a:p>
          <a:p>
            <a:pPr marL="0" indent="0" algn="ctr">
              <a:buNone/>
            </a:pPr>
            <a:r>
              <a:rPr lang="ru-RU" b="1" dirty="0"/>
              <a:t>Рассыпалось ночью зерно,</a:t>
            </a:r>
          </a:p>
          <a:p>
            <a:pPr marL="0" indent="0" algn="ctr">
              <a:buNone/>
            </a:pPr>
            <a:r>
              <a:rPr lang="ru-RU" b="1" dirty="0"/>
              <a:t>А утром – нет </a:t>
            </a:r>
            <a:r>
              <a:rPr lang="ru-RU" b="1" dirty="0" smtClean="0"/>
              <a:t>ничего…..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 	</a:t>
            </a:r>
          </a:p>
          <a:p>
            <a:pPr marL="0" indent="0" algn="ctr">
              <a:buNone/>
            </a:pPr>
            <a:r>
              <a:rPr lang="ru-RU" b="1" dirty="0"/>
              <a:t>Бродит одиноко огненное око,</a:t>
            </a:r>
          </a:p>
          <a:p>
            <a:pPr marL="0" indent="0" algn="ctr">
              <a:buNone/>
            </a:pPr>
            <a:r>
              <a:rPr lang="ru-RU" b="1" dirty="0"/>
              <a:t>Всюду, где бывает,</a:t>
            </a:r>
          </a:p>
          <a:p>
            <a:pPr marL="0" indent="0" algn="ctr">
              <a:buNone/>
            </a:pPr>
            <a:r>
              <a:rPr lang="ru-RU" b="1" dirty="0"/>
              <a:t>Взглядом согревает</a:t>
            </a:r>
            <a:r>
              <a:rPr lang="ru-RU" b="1" dirty="0" smtClean="0"/>
              <a:t>.</a:t>
            </a:r>
            <a:r>
              <a:rPr lang="ru-RU" b="1" i="1" dirty="0" smtClean="0"/>
              <a:t>….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 </a:t>
            </a:r>
          </a:p>
          <a:p>
            <a:pPr marL="0" indent="0" algn="ctr">
              <a:buNone/>
            </a:pPr>
            <a:r>
              <a:rPr lang="ru-RU" b="1" dirty="0"/>
              <a:t>Человек сидит в ракете.</a:t>
            </a:r>
          </a:p>
          <a:p>
            <a:pPr marL="0" indent="0" algn="ctr">
              <a:buNone/>
            </a:pPr>
            <a:r>
              <a:rPr lang="ru-RU" b="1" dirty="0"/>
              <a:t>Смело в небо он летит,</a:t>
            </a:r>
          </a:p>
          <a:p>
            <a:pPr marL="0" indent="0" algn="ctr">
              <a:buNone/>
            </a:pPr>
            <a:r>
              <a:rPr lang="ru-RU" b="1" dirty="0"/>
              <a:t>И на нас в своем скафандре</a:t>
            </a:r>
          </a:p>
          <a:p>
            <a:pPr marL="0" indent="0" algn="ctr">
              <a:buNone/>
            </a:pPr>
            <a:r>
              <a:rPr lang="ru-RU" b="1" dirty="0"/>
              <a:t>Он из космоса </a:t>
            </a:r>
            <a:r>
              <a:rPr lang="ru-RU" b="1" dirty="0" smtClean="0"/>
              <a:t>глядит…..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0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t5.com/files/2012/08/apollo-11-mission-to-the-moo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294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Нил </a:t>
            </a:r>
            <a:r>
              <a:rPr lang="ru-RU" sz="2400" b="1" dirty="0" err="1" smtClean="0"/>
              <a:t>Армстронг</a:t>
            </a:r>
            <a:endParaRPr lang="ru-RU" sz="2400" b="1" dirty="0"/>
          </a:p>
        </p:txBody>
      </p:sp>
      <p:pic>
        <p:nvPicPr>
          <p:cNvPr id="12292" name="Picture 4" descr="http://mostovskiy.com/forum/uploads/attachment/2013-04/1366000646_14935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6051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603449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Алексей Леонов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2660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 lIns="82945" tIns="41473" rIns="82945" bIns="41473"/>
          <a:lstStyle/>
          <a:p>
            <a:pPr algn="ctr"/>
            <a:r>
              <a:rPr lang="ru-RU" dirty="0" smtClean="0"/>
              <a:t>Конкурс «шифровка»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2775" y="1808819"/>
            <a:ext cx="7452052" cy="8378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cap="all" dirty="0">
                <a:ln w="0"/>
                <a:solidFill>
                  <a:srgbClr val="6600CC"/>
                </a:solidFill>
                <a:effectLst>
                  <a:reflection blurRad="12700" stA="50000" endPos="50000" dist="5000" dir="5400000" sy="-100000" rotWithShape="0"/>
                </a:effectLst>
              </a:rPr>
              <a:t>А   Д  А  С  Ф  Р  Н  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1578" y="2845735"/>
            <a:ext cx="6609646" cy="8378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900" b="1" dirty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3   7   5   1   4   8   6  2</a:t>
            </a:r>
          </a:p>
        </p:txBody>
      </p:sp>
    </p:spTree>
    <p:extLst>
      <p:ext uri="{BB962C8B-B14F-4D97-AF65-F5344CB8AC3E}">
        <p14:creationId xmlns:p14="http://schemas.microsoft.com/office/powerpoint/2010/main" val="37363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uploads.ru/t/wlC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8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Алексей Архипович Леонов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оветский космонавт, первый человек , вышедший в открытый космос.</a:t>
            </a:r>
            <a:endParaRPr lang="ru-RU" dirty="0"/>
          </a:p>
        </p:txBody>
      </p:sp>
      <p:pic>
        <p:nvPicPr>
          <p:cNvPr id="14338" name="Picture 2" descr="http://www.peoples.ru/military/cosmos/alexey_leonov/leonov_20080616114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33" y="2708920"/>
            <a:ext cx="4917255" cy="3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Светлана </a:t>
            </a:r>
            <a:r>
              <a:rPr lang="ru-RU" dirty="0" err="1" smtClean="0"/>
              <a:t>евгеньевна</a:t>
            </a:r>
            <a:r>
              <a:rPr lang="ru-RU" dirty="0" smtClean="0"/>
              <a:t> </a:t>
            </a:r>
            <a:r>
              <a:rPr lang="ru-RU" dirty="0" err="1" smtClean="0"/>
              <a:t>савицкая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5779368" cy="32429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советский космонавт , вторая женщина-космонавт в мире и первая женщина-космонавт в мире , вышедшая в открытый космос.</a:t>
            </a:r>
            <a:endParaRPr lang="ru-RU" dirty="0"/>
          </a:p>
        </p:txBody>
      </p:sp>
      <p:pic>
        <p:nvPicPr>
          <p:cNvPr id="15362" name="Picture 2" descr="http://www.ug.ru/uploads/images/news/1003/large/%D0%9D%D0%B0%20%D0%B2%D1%8B%D1%81%D1%82%D0%B0%D0%B2%D0%BA%D0%B5%20%D0%BC%D0%BE%D0%B6%D0%BD%D0%BE%20%D0%B1%D1%83%D0%B4%D0%B5%D1%82%20%D1%83%D0%B2%D0%B8%D0%B4%D0%B5%D1%82%D1%8C%20%D1%8D%D0%BB%D0%B5%D0%BC%D0%B5%D0%BD%D1%82%D1%8B%20%D0%BE%D0%B4%D0%B5%D0%B6%D0%B4%D1%8B%20%D0%BA%D0%BE%D1%81%D0%BC%D0%BE%D0%BD%D0%B0%D0%B2%D1%82%D0%BE%D0%B2,%20%D0%B2%20%D1%82%D0%BE%D0%BC%20%D1%87%D0%B8%D1%81%D0%BB%D0%B5%20%D0%A1%D0%B2%D0%B5%D1%82%D0%BB%D0%B0%D0%BD%D1%8B%20%D0%A1%D0%B0%D0%B2%D0%B8%D1%86%D0%BA%D0%BE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83346"/>
            <a:ext cx="3240782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87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Валентина </a:t>
            </a:r>
            <a:r>
              <a:rPr lang="ru-RU" dirty="0" err="1" smtClean="0"/>
              <a:t>владимировна</a:t>
            </a:r>
            <a:r>
              <a:rPr lang="ru-RU" dirty="0" smtClean="0"/>
              <a:t> </a:t>
            </a:r>
            <a:r>
              <a:rPr lang="ru-RU" dirty="0" err="1" smtClean="0"/>
              <a:t>терешкова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4915272" cy="2666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советский космонавт, первая в мире женщина-космонавт, генерал-майор авиации. Единственная в мире женщина, совершившая космический полёт в </a:t>
            </a:r>
            <a:r>
              <a:rPr lang="ru-RU" dirty="0" smtClean="0"/>
              <a:t>одиночку.</a:t>
            </a:r>
            <a:endParaRPr lang="ru-RU" dirty="0"/>
          </a:p>
        </p:txBody>
      </p:sp>
      <p:pic>
        <p:nvPicPr>
          <p:cNvPr id="16386" name="Picture 2" descr="http://900igr.net/datai/astronomija/ZHenschiny-v-kosmose/0007-002-Tereshkova-Valentina-Vladimir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4726"/>
            <a:ext cx="385192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23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717" y="332656"/>
            <a:ext cx="8686800" cy="838200"/>
          </a:xfrm>
        </p:spPr>
        <p:txBody>
          <a:bodyPr/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михайлович</a:t>
            </a:r>
            <a:r>
              <a:rPr lang="ru-RU" dirty="0" smtClean="0"/>
              <a:t> комаров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34732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лётчик-космонавт, дважды Герой Советского Союза, инженер-полковник. Командир первого в мире экипажа из трёх человек. </a:t>
            </a:r>
          </a:p>
        </p:txBody>
      </p:sp>
      <p:pic>
        <p:nvPicPr>
          <p:cNvPr id="17410" name="Picture 2" descr="http://cp12.nevsepic.com.ua/61/1353762524-0448370-www.nevsepic.com.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94629" cy="53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3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Герман </a:t>
            </a:r>
            <a:r>
              <a:rPr lang="ru-RU" dirty="0" err="1" smtClean="0"/>
              <a:t>степанович</a:t>
            </a:r>
            <a:r>
              <a:rPr lang="ru-RU" dirty="0" smtClean="0"/>
              <a:t> </a:t>
            </a:r>
            <a:r>
              <a:rPr lang="ru-RU" dirty="0" err="1" smtClean="0"/>
              <a:t>титов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4323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советский космонавт, второй советский человек в космосе, второй человек в мире, совершивший орбитальный космический полёт, самый молодой космонавт в истории и первый человек, совершивший длительный космический полёт (более суток). </a:t>
            </a:r>
          </a:p>
        </p:txBody>
      </p:sp>
      <p:pic>
        <p:nvPicPr>
          <p:cNvPr id="18434" name="Picture 2" descr="http://img0.liveinternet.ru/images/attach/c/1/48/567/48567892_Titov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95019" cy="52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9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20.privet.ru/lr/0b2182a4b540d738c9ca56742fe40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Конкурс «Кольца </a:t>
            </a:r>
            <a:r>
              <a:rPr lang="ru-RU" dirty="0" err="1" smtClean="0"/>
              <a:t>сатурна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482" name="Picture 2" descr="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28" y="2132856"/>
            <a:ext cx="52516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Конкурс «гонка за лидером»</a:t>
            </a:r>
            <a:endParaRPr lang="ru-RU" dirty="0"/>
          </a:p>
        </p:txBody>
      </p:sp>
      <p:pic>
        <p:nvPicPr>
          <p:cNvPr id="21506" name="Picture 2" descr="http://cs3-4.4pda.to/18543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72" y="1412776"/>
            <a:ext cx="49061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ru-RU" dirty="0" smtClean="0"/>
              <a:t>Конкурс «Секретное задание»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1220" y="1614397"/>
            <a:ext cx="2300337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ЛУНА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9185" y="2132855"/>
            <a:ext cx="2452110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МАРС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4054" y="2910542"/>
            <a:ext cx="2823365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ЗЕМЛЯ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708" y="3234578"/>
            <a:ext cx="2968982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САТУРН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3348" y="3947458"/>
            <a:ext cx="4736326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</a:t>
            </a:r>
            <a:r>
              <a:rPr lang="ru-RU" sz="4900" b="1" spc="45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П.Чайковский</a:t>
            </a:r>
            <a:endParaRPr lang="ru-RU" sz="49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0777" y="4854760"/>
            <a:ext cx="3157239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СОЛНЦЕ</a:t>
            </a:r>
          </a:p>
        </p:txBody>
      </p:sp>
    </p:spTree>
    <p:extLst>
      <p:ext uri="{BB962C8B-B14F-4D97-AF65-F5344CB8AC3E}">
        <p14:creationId xmlns:p14="http://schemas.microsoft.com/office/powerpoint/2010/main" val="42316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5248837" cy="39370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4797152"/>
            <a:ext cx="6444485" cy="162263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«ОБЛЕТЕВ ЗЕМЛЮ В КОРАБЛЕ – СПУТНИКЕ,</a:t>
            </a:r>
          </a:p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УВИДЕЛ, КАК ПРЕКРАСНА НАША ПЛАНЕТА.</a:t>
            </a:r>
          </a:p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ЛЮДИ, БУДЕМ ХРАНИТЬ И ПРИУМНОЖАТЬ</a:t>
            </a:r>
          </a:p>
          <a:p>
            <a:pPr algn="ctr"/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ЭТУ КРАСОТУ, А НЕ РАЗРУШАТЬ ЕЁ!»</a:t>
            </a:r>
          </a:p>
        </p:txBody>
      </p:sp>
      <p:pic>
        <p:nvPicPr>
          <p:cNvPr id="11" name="Picture 8" descr="Картинка 133 из 17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1213" y="764704"/>
            <a:ext cx="2383824" cy="196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редставление о Земле древними индийц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9682" cy="57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4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stpilot.ru/espace/bibl/glushko/razv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29385" cy="5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92895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Константин Эдуардович Циолковский</a:t>
            </a:r>
            <a:endParaRPr lang="ru-RU" sz="2400" b="1" dirty="0"/>
          </a:p>
        </p:txBody>
      </p:sp>
      <p:pic>
        <p:nvPicPr>
          <p:cNvPr id="3076" name="Picture 4" descr="http://i.piccy.kiev.ua/i2/0b/bd/eb1ddadb09642499310b215fdc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07" y="276302"/>
            <a:ext cx="3456384" cy="55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92895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Сергей Павлович Королёв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24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faq.su/uploads/images/00/00/01/2012/09/04/4378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0880" cy="62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4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Юрию </a:t>
            </a:r>
            <a:r>
              <a:rPr lang="ru-RU" sz="4000" dirty="0" err="1" smtClean="0"/>
              <a:t>гагарину</a:t>
            </a:r>
            <a:r>
              <a:rPr lang="ru-RU" sz="4000" dirty="0" smtClean="0"/>
              <a:t>- 80 лет</a:t>
            </a:r>
            <a:endParaRPr lang="ru-RU" sz="4000" dirty="0"/>
          </a:p>
        </p:txBody>
      </p:sp>
      <p:pic>
        <p:nvPicPr>
          <p:cNvPr id="5122" name="Picture 2" descr="Юрий Гагари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r="17135"/>
          <a:stretch/>
        </p:blipFill>
        <p:spPr bwMode="auto">
          <a:xfrm>
            <a:off x="971600" y="980728"/>
            <a:ext cx="6611816" cy="57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2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Юрий Гага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9239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Юрий Гагар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22007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1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186692"/>
            <a:ext cx="96457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«Космонавтом хочешь стать, должен много-много знать»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892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«Любой космический маршрут открыт для тех , кто любит труд»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29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экипаж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 умах ученых много лет</a:t>
            </a:r>
          </a:p>
          <a:p>
            <a:pPr marL="0" indent="0" algn="ctr">
              <a:buNone/>
            </a:pPr>
            <a:r>
              <a:rPr lang="ru-RU" b="1" dirty="0" smtClean="0"/>
              <a:t>Жила </a:t>
            </a:r>
            <a:r>
              <a:rPr lang="ru-RU" b="1" dirty="0"/>
              <a:t>мечта заветная</a:t>
            </a:r>
          </a:p>
          <a:p>
            <a:pPr marL="0" indent="0" algn="ctr">
              <a:buNone/>
            </a:pPr>
            <a:r>
              <a:rPr lang="ru-RU" b="1" dirty="0" smtClean="0"/>
              <a:t>Взлететь </a:t>
            </a:r>
            <a:r>
              <a:rPr lang="ru-RU" b="1" dirty="0"/>
              <a:t>при помощи ракет 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пространство межпланетное.</a:t>
            </a:r>
          </a:p>
          <a:p>
            <a:pPr marL="0" indent="0" algn="ctr">
              <a:buNone/>
            </a:pPr>
            <a:r>
              <a:rPr lang="ru-RU" b="1" dirty="0" smtClean="0"/>
              <a:t>И </a:t>
            </a:r>
            <a:r>
              <a:rPr lang="ru-RU" b="1" dirty="0"/>
              <a:t>вот летит ракета ввысь.</a:t>
            </a:r>
          </a:p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гостях мы побываем у планет.</a:t>
            </a:r>
          </a:p>
          <a:p>
            <a:pPr marL="0" indent="0" algn="ctr">
              <a:buNone/>
            </a:pPr>
            <a:r>
              <a:rPr lang="ru-RU" b="1" dirty="0" smtClean="0"/>
              <a:t>Землянин</a:t>
            </a:r>
            <a:r>
              <a:rPr lang="ru-RU" b="1" dirty="0"/>
              <a:t>, ты домой вернись,</a:t>
            </a:r>
          </a:p>
          <a:p>
            <a:pPr marL="0" indent="0" algn="ctr">
              <a:buNone/>
            </a:pPr>
            <a:r>
              <a:rPr lang="ru-RU" b="1" dirty="0" smtClean="0"/>
              <a:t>А </a:t>
            </a:r>
            <a:r>
              <a:rPr lang="ru-RU" b="1" dirty="0"/>
              <a:t>звездам передай привет.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15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614</Words>
  <Application>Microsoft Office PowerPoint</Application>
  <PresentationFormat>Экран (4:3)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Юрию гагарину- 80 лет</vt:lpstr>
      <vt:lpstr>Презентация PowerPoint</vt:lpstr>
      <vt:lpstr>Презентация PowerPoint</vt:lpstr>
      <vt:lpstr>1 экипаж</vt:lpstr>
      <vt:lpstr>2 экипаж</vt:lpstr>
      <vt:lpstr>3 экипаж</vt:lpstr>
      <vt:lpstr>4 экипаж</vt:lpstr>
      <vt:lpstr>5 экипаж</vt:lpstr>
      <vt:lpstr>Конкурс «межпланетный маршрут»</vt:lpstr>
      <vt:lpstr>Конкурс «межпланетный маршрут»</vt:lpstr>
      <vt:lpstr>Конкурс «Загадочный»</vt:lpstr>
      <vt:lpstr>Презентация PowerPoint</vt:lpstr>
      <vt:lpstr>Презентация PowerPoint</vt:lpstr>
      <vt:lpstr>Конкурс «шифровка»</vt:lpstr>
      <vt:lpstr>Алексей Архипович Леонов</vt:lpstr>
      <vt:lpstr>Светлана евгеньевна савицкая</vt:lpstr>
      <vt:lpstr>Валентина владимировна терешкова</vt:lpstr>
      <vt:lpstr>Владимир михайлович комаров</vt:lpstr>
      <vt:lpstr>Герман степанович титов</vt:lpstr>
      <vt:lpstr>Презентация PowerPoint</vt:lpstr>
      <vt:lpstr>Конкурс «Кольца сатурна»</vt:lpstr>
      <vt:lpstr>Конкурс «гонка за лидером»</vt:lpstr>
      <vt:lpstr>Конкурс «Секретное задание»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15</cp:revision>
  <cp:lastPrinted>2014-04-03T19:10:27Z</cp:lastPrinted>
  <dcterms:created xsi:type="dcterms:W3CDTF">2014-03-06T17:52:51Z</dcterms:created>
  <dcterms:modified xsi:type="dcterms:W3CDTF">2014-04-10T19:26:01Z</dcterms:modified>
</cp:coreProperties>
</file>