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9567009">
            <a:off x="1625519" y="2498760"/>
            <a:ext cx="5266928" cy="11087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Угадай-ка.</a:t>
            </a:r>
            <a:endParaRPr lang="ru-RU" sz="8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09663">
            <a:off x="1003556" y="506719"/>
            <a:ext cx="2612923" cy="28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573016"/>
            <a:ext cx="3580631" cy="279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97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Осень в сад к нам пришла,</a:t>
            </a:r>
          </a:p>
          <a:p>
            <a:pPr marL="0" indent="0">
              <a:buNone/>
            </a:pPr>
            <a:r>
              <a:rPr lang="ru-RU" dirty="0"/>
              <a:t>Красный факел зажгла.</a:t>
            </a:r>
          </a:p>
          <a:p>
            <a:pPr marL="0" indent="0">
              <a:buNone/>
            </a:pPr>
            <a:r>
              <a:rPr lang="ru-RU" dirty="0"/>
              <a:t>Здесь дрозды, скворцы снуют.</a:t>
            </a:r>
          </a:p>
          <a:p>
            <a:pPr marL="0" indent="0">
              <a:buNone/>
            </a:pPr>
            <a:r>
              <a:rPr lang="ru-RU" dirty="0"/>
              <a:t>И, галдя, его клюют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 smtClean="0"/>
              <a:t>рябина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059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EuRo</dc:creator>
  <cp:lastModifiedBy>EuRo</cp:lastModifiedBy>
  <cp:revision>2</cp:revision>
  <dcterms:created xsi:type="dcterms:W3CDTF">2014-11-15T16:40:52Z</dcterms:created>
  <dcterms:modified xsi:type="dcterms:W3CDTF">2014-11-15T16:50:13Z</dcterms:modified>
</cp:coreProperties>
</file>