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17265">
            <a:off x="395536" y="242088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Читарик</a:t>
            </a:r>
            <a:r>
              <a:rPr lang="ru-RU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94044"/>
            <a:ext cx="3672408" cy="256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535">
            <a:off x="139113" y="1031724"/>
            <a:ext cx="4904602" cy="225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08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 стихотворения или рассказа, где говориться про осень.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24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EuRo</dc:creator>
  <cp:lastModifiedBy>EuRo</cp:lastModifiedBy>
  <cp:revision>1</cp:revision>
  <dcterms:created xsi:type="dcterms:W3CDTF">2014-11-15T16:47:46Z</dcterms:created>
  <dcterms:modified xsi:type="dcterms:W3CDTF">2014-11-15T16:48:07Z</dcterms:modified>
</cp:coreProperties>
</file>