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99635">
            <a:off x="937480" y="1258679"/>
            <a:ext cx="4089793" cy="2950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767511">
            <a:off x="1584776" y="3488837"/>
            <a:ext cx="7126573" cy="136524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Собирай-ка.</a:t>
            </a:r>
            <a:endParaRPr lang="ru-RU" sz="8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7870">
            <a:off x="6440514" y="388964"/>
            <a:ext cx="2010099" cy="210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9615">
            <a:off x="5450947" y="4162915"/>
            <a:ext cx="3123901" cy="204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55992">
            <a:off x="69592" y="4362961"/>
            <a:ext cx="2334913" cy="234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43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3"/>
            <a:ext cx="7702624" cy="2763738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 –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запасиха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зима –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подбериха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07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Собирай-ка.</vt:lpstr>
      <vt:lpstr>Осень – запасиха,  зима – подбериха.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Собирай-ка.</dc:title>
  <dc:creator>EuRo</dc:creator>
  <cp:lastModifiedBy>EuRo</cp:lastModifiedBy>
  <cp:revision>1</cp:revision>
  <dcterms:created xsi:type="dcterms:W3CDTF">2014-11-15T16:40:10Z</dcterms:created>
  <dcterms:modified xsi:type="dcterms:W3CDTF">2014-11-15T16:40:44Z</dcterms:modified>
</cp:coreProperties>
</file>