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30675">
            <a:off x="793279" y="2473393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общее.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45" y="577978"/>
            <a:ext cx="2827683" cy="28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2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32448" cy="578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60648"/>
            <a:ext cx="3678672" cy="578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06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08480"/>
            <a:ext cx="4609802" cy="38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7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 животных ?</a:t>
            </a:r>
          </a:p>
          <a:p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Белка, бобр, бурундук.</a:t>
            </a:r>
          </a:p>
          <a:p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делают запасы на зиму.</a:t>
            </a:r>
          </a:p>
          <a:p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24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</dc:creator>
  <cp:lastModifiedBy>EuRo</cp:lastModifiedBy>
  <cp:revision>1</cp:revision>
  <dcterms:created xsi:type="dcterms:W3CDTF">2014-11-15T16:45:36Z</dcterms:created>
  <dcterms:modified xsi:type="dcterms:W3CDTF">2014-11-15T16:46:20Z</dcterms:modified>
</cp:coreProperties>
</file>