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039945">
            <a:off x="457200" y="1600201"/>
            <a:ext cx="6347048" cy="146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Лукошко.</a:t>
            </a:r>
            <a:endParaRPr lang="ru-RU" sz="8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4787">
            <a:off x="3093128" y="2742215"/>
            <a:ext cx="3317354" cy="331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72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23042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81" y="1772816"/>
            <a:ext cx="1716191" cy="227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00249"/>
            <a:ext cx="2232248" cy="234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34822"/>
            <a:ext cx="23042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41768"/>
            <a:ext cx="2016224" cy="189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039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EuRo</dc:creator>
  <cp:lastModifiedBy>EuRo</cp:lastModifiedBy>
  <cp:revision>1</cp:revision>
  <dcterms:created xsi:type="dcterms:W3CDTF">2014-11-15T16:36:38Z</dcterms:created>
  <dcterms:modified xsi:type="dcterms:W3CDTF">2014-11-15T16:38:41Z</dcterms:modified>
</cp:coreProperties>
</file>