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056643">
            <a:off x="539552" y="2060848"/>
            <a:ext cx="7776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с секретом.</a:t>
            </a:r>
            <a:endParaRPr lang="ru-RU" sz="6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26531"/>
            <a:ext cx="3168352" cy="315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27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40" y="956245"/>
            <a:ext cx="7084660" cy="439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98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EuRo</dc:creator>
  <cp:lastModifiedBy>EuRo</cp:lastModifiedBy>
  <cp:revision>1</cp:revision>
  <dcterms:created xsi:type="dcterms:W3CDTF">2014-11-15T16:47:10Z</dcterms:created>
  <dcterms:modified xsi:type="dcterms:W3CDTF">2014-11-15T16:47:38Z</dcterms:modified>
</cp:coreProperties>
</file>