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46362">
            <a:off x="971600" y="19888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Хамелеон.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369925"/>
            <a:ext cx="4500500" cy="32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от врагов спасаются по-разному: кто в дуплах, кто прячется под снегом, кто в норах. А я ничего этого делать не умею. Врагов у меня полным-полно. И всё-таки, я живу, не тужу. Выручают меня нос, чуткие уши, быстрые ноги и неприметная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шубка, цвет которой я меняю осенью и весной.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" y="1340768"/>
            <a:ext cx="46450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61473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89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</dc:creator>
  <cp:lastModifiedBy>EuRo</cp:lastModifiedBy>
  <cp:revision>1</cp:revision>
  <dcterms:created xsi:type="dcterms:W3CDTF">2014-11-15T16:41:42Z</dcterms:created>
  <dcterms:modified xsi:type="dcterms:W3CDTF">2014-11-15T16:45:02Z</dcterms:modified>
</cp:coreProperties>
</file>