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elenaranko.ucoz.ru/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221088"/>
            <a:ext cx="4320480" cy="151216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</a:p>
          <a:p>
            <a:pPr>
              <a:spcBef>
                <a:spcPts val="0"/>
              </a:spcBef>
            </a:pP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Чернышова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Е.В.</a:t>
            </a:r>
          </a:p>
          <a:p>
            <a:pPr>
              <a:spcBef>
                <a:spcPts val="0"/>
              </a:spcBef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СОШ № 41,</a:t>
            </a:r>
          </a:p>
          <a:p>
            <a:pPr>
              <a:spcBef>
                <a:spcPts val="0"/>
              </a:spcBef>
            </a:pP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 Варениковской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548680"/>
            <a:ext cx="6408712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Изложение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dirty="0" smtClean="0">
                <a:solidFill>
                  <a:srgbClr val="C00000"/>
                </a:solidFill>
                <a:ea typeface="+mj-ea"/>
                <a:cs typeface="+mj-cs"/>
              </a:rPr>
              <a:t>«Сыроежка»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i="1" dirty="0">
                <a:solidFill>
                  <a:srgbClr val="FF0000"/>
                </a:solidFill>
              </a:rPr>
              <a:t>Проверьте </a:t>
            </a:r>
            <a:endParaRPr lang="ru-RU" sz="44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400" b="1" i="1" dirty="0" smtClean="0">
                <a:solidFill>
                  <a:srgbClr val="FF0000"/>
                </a:solidFill>
              </a:rPr>
              <a:t>написанный текст.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369959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5536" y="620688"/>
            <a:ext cx="7632848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Источник шаблона: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Ранько Елена Алексеевна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учитель начальных классов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МАОУ лицей №21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г. Иваново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 smtClean="0"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Сайт:</a:t>
            </a:r>
            <a:r>
              <a:rPr kumimoji="0" lang="ru-RU" sz="24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Arial" pitchFamily="34" charset="0"/>
                <a:hlinkClick r:id="rId2"/>
              </a:rPr>
              <a:t>http://elenaranko.ucoz.ru/</a:t>
            </a:r>
            <a:r>
              <a:rPr lang="ru-RU" sz="2400" i="1" dirty="0" smtClean="0">
                <a:latin typeface="Times New Roman" pitchFamily="18" charset="0"/>
                <a:cs typeface="Arial" pitchFamily="34" charset="0"/>
              </a:rPr>
              <a:t>   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Прочитайте текст, озаглавьте.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96752"/>
            <a:ext cx="8280920" cy="492941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       Лесная полянка. Посередине две берёзки. Рядом в зелёном брусничнике красная сыроежка.</a:t>
            </a:r>
          </a:p>
          <a:p>
            <a:pPr marL="0" indent="0" algn="just">
              <a:buNone/>
            </a:pPr>
            <a:r>
              <a:rPr lang="ru-RU" dirty="0" smtClean="0"/>
              <a:t>        Сыроежка была такая огромная и такая старая. Края загнулись вверх. Она напоминала большую тарелку, наполненную водой.</a:t>
            </a:r>
          </a:p>
          <a:p>
            <a:pPr marL="0" indent="0" algn="just">
              <a:buNone/>
            </a:pPr>
            <a:r>
              <a:rPr lang="ru-RU" dirty="0" smtClean="0"/>
              <a:t>           Вдруг с берёзы </a:t>
            </a:r>
            <a:r>
              <a:rPr lang="ru-RU" smtClean="0"/>
              <a:t>слетела </a:t>
            </a:r>
            <a:r>
              <a:rPr lang="ru-RU" smtClean="0"/>
              <a:t>серая </a:t>
            </a:r>
            <a:r>
              <a:rPr lang="ru-RU" dirty="0" smtClean="0"/>
              <a:t>птичка, села на край сыроежки. Птичка носиком – тюк! – в воду. Попила водички и полетела на берёзу.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639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Сыроежка </a:t>
            </a:r>
            <a:r>
              <a:rPr lang="ru-RU" dirty="0" smtClean="0"/>
              <a:t>– вид съедобных грибов.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20888"/>
            <a:ext cx="3491880" cy="2952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848830"/>
            <a:ext cx="2553072" cy="209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Брусничник</a:t>
            </a:r>
            <a:r>
              <a:rPr lang="ru-RU" dirty="0" smtClean="0"/>
              <a:t> – место где растёт брусника.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76872"/>
            <a:ext cx="5580112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9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Повторим орфограммы.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/>
              <a:t>Л</a:t>
            </a:r>
            <a:r>
              <a:rPr lang="ru-RU" sz="5400" dirty="0" smtClean="0">
                <a:solidFill>
                  <a:srgbClr val="00B050"/>
                </a:solidFill>
              </a:rPr>
              <a:t>е</a:t>
            </a:r>
            <a:r>
              <a:rPr lang="ru-RU" sz="5400" dirty="0" smtClean="0"/>
              <a:t>сная, п</a:t>
            </a:r>
            <a:r>
              <a:rPr lang="ru-RU" sz="5400" dirty="0" smtClean="0">
                <a:solidFill>
                  <a:srgbClr val="00B050"/>
                </a:solidFill>
              </a:rPr>
              <a:t>о</a:t>
            </a:r>
            <a:r>
              <a:rPr lang="ru-RU" sz="5400" dirty="0" smtClean="0"/>
              <a:t>лянка, з</a:t>
            </a:r>
            <a:r>
              <a:rPr lang="ru-RU" sz="5400" dirty="0" smtClean="0">
                <a:solidFill>
                  <a:srgbClr val="00B050"/>
                </a:solidFill>
              </a:rPr>
              <a:t>е</a:t>
            </a:r>
            <a:r>
              <a:rPr lang="ru-RU" sz="5400" dirty="0" smtClean="0"/>
              <a:t>лёном, б</a:t>
            </a:r>
            <a:r>
              <a:rPr lang="ru-RU" sz="5400" dirty="0" smtClean="0">
                <a:solidFill>
                  <a:srgbClr val="00B050"/>
                </a:solidFill>
              </a:rPr>
              <a:t>о</a:t>
            </a:r>
            <a:r>
              <a:rPr lang="ru-RU" sz="5400" dirty="0" smtClean="0"/>
              <a:t>л</a:t>
            </a:r>
            <a:r>
              <a:rPr lang="ru-RU" sz="5400" dirty="0" smtClean="0">
                <a:solidFill>
                  <a:srgbClr val="00B050"/>
                </a:solidFill>
              </a:rPr>
              <a:t>ь</a:t>
            </a:r>
            <a:r>
              <a:rPr lang="ru-RU" sz="5400" dirty="0" smtClean="0"/>
              <a:t>шую, в</a:t>
            </a:r>
            <a:r>
              <a:rPr lang="ru-RU" sz="5400" dirty="0" smtClean="0">
                <a:solidFill>
                  <a:srgbClr val="00B050"/>
                </a:solidFill>
              </a:rPr>
              <a:t>о</a:t>
            </a:r>
            <a:r>
              <a:rPr lang="ru-RU" sz="5400" dirty="0" smtClean="0"/>
              <a:t>дой, сл</a:t>
            </a:r>
            <a:r>
              <a:rPr lang="ru-RU" sz="5400" dirty="0" smtClean="0">
                <a:solidFill>
                  <a:srgbClr val="00B050"/>
                </a:solidFill>
              </a:rPr>
              <a:t>е</a:t>
            </a:r>
            <a:r>
              <a:rPr lang="ru-RU" sz="5400" dirty="0" smtClean="0"/>
              <a:t>тела, пол</a:t>
            </a:r>
            <a:r>
              <a:rPr lang="ru-RU" sz="5400" dirty="0" smtClean="0">
                <a:solidFill>
                  <a:srgbClr val="00B050"/>
                </a:solidFill>
              </a:rPr>
              <a:t>е</a:t>
            </a:r>
            <a:r>
              <a:rPr lang="ru-RU" sz="5400" dirty="0" smtClean="0"/>
              <a:t>тела, нап</a:t>
            </a:r>
            <a:r>
              <a:rPr lang="ru-RU" sz="5400" dirty="0" smtClean="0">
                <a:solidFill>
                  <a:srgbClr val="00B050"/>
                </a:solidFill>
              </a:rPr>
              <a:t>о</a:t>
            </a:r>
            <a:r>
              <a:rPr lang="ru-RU" sz="5400" dirty="0" smtClean="0"/>
              <a:t>минала</a:t>
            </a:r>
            <a:r>
              <a:rPr lang="ru-RU" sz="5400" dirty="0"/>
              <a:t>,</a:t>
            </a:r>
            <a:r>
              <a:rPr lang="ru-RU" sz="5400" dirty="0" smtClean="0"/>
              <a:t> кр</a:t>
            </a:r>
            <a:r>
              <a:rPr lang="ru-RU" sz="5400" dirty="0" smtClean="0">
                <a:solidFill>
                  <a:srgbClr val="00B050"/>
                </a:solidFill>
              </a:rPr>
              <a:t>а</a:t>
            </a:r>
            <a:r>
              <a:rPr lang="ru-RU" sz="5400" dirty="0" smtClean="0"/>
              <a:t>я.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81811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Б</a:t>
            </a:r>
            <a:r>
              <a:rPr lang="ru-RU" sz="4800" dirty="0" smtClean="0">
                <a:solidFill>
                  <a:srgbClr val="00B050"/>
                </a:solidFill>
              </a:rPr>
              <a:t>е</a:t>
            </a:r>
            <a:r>
              <a:rPr lang="ru-RU" sz="4800" dirty="0" smtClean="0"/>
              <a:t>рё</a:t>
            </a:r>
            <a:r>
              <a:rPr lang="ru-RU" sz="4800" dirty="0" smtClean="0">
                <a:solidFill>
                  <a:srgbClr val="00B050"/>
                </a:solidFill>
              </a:rPr>
              <a:t>з</a:t>
            </a:r>
            <a:r>
              <a:rPr lang="ru-RU" sz="4800" dirty="0" smtClean="0"/>
              <a:t>ки, сыр</a:t>
            </a:r>
            <a:r>
              <a:rPr lang="ru-RU" sz="4800" dirty="0" smtClean="0">
                <a:solidFill>
                  <a:srgbClr val="00B050"/>
                </a:solidFill>
              </a:rPr>
              <a:t>о</a:t>
            </a:r>
            <a:r>
              <a:rPr lang="ru-RU" sz="4800" dirty="0" smtClean="0"/>
              <a:t>е</a:t>
            </a:r>
            <a:r>
              <a:rPr lang="ru-RU" sz="4800" dirty="0" smtClean="0">
                <a:solidFill>
                  <a:srgbClr val="00B050"/>
                </a:solidFill>
              </a:rPr>
              <a:t>ж</a:t>
            </a:r>
            <a:r>
              <a:rPr lang="ru-RU" sz="4800" dirty="0" smtClean="0"/>
              <a:t>ка, т</a:t>
            </a:r>
            <a:r>
              <a:rPr lang="ru-RU" sz="4800" dirty="0" smtClean="0">
                <a:solidFill>
                  <a:srgbClr val="00B050"/>
                </a:solidFill>
              </a:rPr>
              <a:t>а</a:t>
            </a:r>
            <a:r>
              <a:rPr lang="ru-RU" sz="4800" dirty="0" smtClean="0"/>
              <a:t>релка, брусни</a:t>
            </a:r>
            <a:r>
              <a:rPr lang="ru-RU" sz="4800" dirty="0" smtClean="0">
                <a:solidFill>
                  <a:srgbClr val="00B050"/>
                </a:solidFill>
              </a:rPr>
              <a:t>чн</a:t>
            </a:r>
            <a:r>
              <a:rPr lang="ru-RU" sz="4800" dirty="0" smtClean="0"/>
              <a:t>ик, пти</a:t>
            </a:r>
            <a:r>
              <a:rPr lang="ru-RU" sz="4800" dirty="0" smtClean="0">
                <a:solidFill>
                  <a:srgbClr val="00B050"/>
                </a:solidFill>
              </a:rPr>
              <a:t>чк</a:t>
            </a:r>
            <a:r>
              <a:rPr lang="ru-RU" sz="4800" dirty="0" smtClean="0"/>
              <a:t>а, в</a:t>
            </a:r>
            <a:r>
              <a:rPr lang="ru-RU" sz="4800" dirty="0" smtClean="0">
                <a:solidFill>
                  <a:srgbClr val="00B050"/>
                </a:solidFill>
              </a:rPr>
              <a:t>о</a:t>
            </a:r>
            <a:r>
              <a:rPr lang="ru-RU" sz="4800" dirty="0" smtClean="0"/>
              <a:t>ди</a:t>
            </a:r>
            <a:r>
              <a:rPr lang="ru-RU" sz="4800" dirty="0" smtClean="0">
                <a:solidFill>
                  <a:srgbClr val="00B050"/>
                </a:solidFill>
              </a:rPr>
              <a:t>чк</a:t>
            </a:r>
            <a:r>
              <a:rPr lang="ru-RU" sz="4800" dirty="0" smtClean="0"/>
              <a:t>а.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38174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 smtClean="0"/>
              <a:t>Где происходит событие?</a:t>
            </a:r>
          </a:p>
          <a:p>
            <a:pPr marL="0" indent="0">
              <a:buNone/>
            </a:pPr>
            <a:r>
              <a:rPr lang="ru-RU" sz="4800" dirty="0" smtClean="0"/>
              <a:t>       </a:t>
            </a:r>
          </a:p>
          <a:p>
            <a:pPr marL="0" indent="0">
              <a:buNone/>
            </a:pPr>
            <a:r>
              <a:rPr lang="ru-RU" sz="4800" dirty="0" smtClean="0"/>
              <a:t>Что было рядом в зелёном            брусничнике?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517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/>
              <a:t>Какая была сыроежка</a:t>
            </a:r>
            <a:r>
              <a:rPr lang="ru-RU" sz="4800" dirty="0" smtClean="0"/>
              <a:t>?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4800" dirty="0" smtClean="0"/>
              <a:t>Какие были края?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4800" dirty="0" smtClean="0"/>
              <a:t>Что она напоминала?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552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Кто слетел с берёзы?</a:t>
            </a:r>
          </a:p>
          <a:p>
            <a:pPr marL="0" indent="0">
              <a:buNone/>
            </a:pPr>
            <a:endParaRPr lang="ru-RU" sz="4400" dirty="0" smtClean="0"/>
          </a:p>
          <a:p>
            <a:pPr marL="0" indent="0">
              <a:buNone/>
            </a:pPr>
            <a:r>
              <a:rPr lang="ru-RU" sz="4400" dirty="0" smtClean="0"/>
              <a:t>Что сделала птичка?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75269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193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Прочитайте текст, озаглавьте.</vt:lpstr>
      <vt:lpstr>Презентация PowerPoint</vt:lpstr>
      <vt:lpstr>Презентация PowerPoint</vt:lpstr>
      <vt:lpstr>Повторим орфограммы.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Класс4</cp:lastModifiedBy>
  <cp:revision>20</cp:revision>
  <dcterms:created xsi:type="dcterms:W3CDTF">2013-07-29T17:42:42Z</dcterms:created>
  <dcterms:modified xsi:type="dcterms:W3CDTF">2014-10-15T11:12:54Z</dcterms:modified>
</cp:coreProperties>
</file>