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2"/>
  </p:notesMasterIdLst>
  <p:sldIdLst>
    <p:sldId id="300" r:id="rId2"/>
    <p:sldId id="318" r:id="rId3"/>
    <p:sldId id="304" r:id="rId4"/>
    <p:sldId id="354" r:id="rId5"/>
    <p:sldId id="306" r:id="rId6"/>
    <p:sldId id="327" r:id="rId7"/>
    <p:sldId id="322" r:id="rId8"/>
    <p:sldId id="325" r:id="rId9"/>
    <p:sldId id="328" r:id="rId10"/>
    <p:sldId id="329" r:id="rId11"/>
    <p:sldId id="330" r:id="rId12"/>
    <p:sldId id="324" r:id="rId13"/>
    <p:sldId id="338" r:id="rId14"/>
    <p:sldId id="342" r:id="rId15"/>
    <p:sldId id="344" r:id="rId16"/>
    <p:sldId id="346" r:id="rId17"/>
    <p:sldId id="313" r:id="rId18"/>
    <p:sldId id="333" r:id="rId19"/>
    <p:sldId id="334" r:id="rId20"/>
    <p:sldId id="35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0424D-5C11-4CB2-9168-AC44B80E225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AEBAEE8-463F-4099-9310-EDEF55B67A8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Коммуникативные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 действия</a:t>
          </a:r>
        </a:p>
      </dgm:t>
    </dgm:pt>
    <dgm:pt modelId="{A0252CDD-18E0-4CC8-AF3D-1DB81A1812A4}" type="parTrans" cxnId="{AD332334-4E10-4177-8442-E9B1EA71D4E1}">
      <dgm:prSet/>
      <dgm:spPr/>
      <dgm:t>
        <a:bodyPr/>
        <a:lstStyle/>
        <a:p>
          <a:endParaRPr lang="ru-RU"/>
        </a:p>
      </dgm:t>
    </dgm:pt>
    <dgm:pt modelId="{C371974D-0F43-464B-981D-140A93573D3C}" type="sibTrans" cxnId="{AD332334-4E10-4177-8442-E9B1EA71D4E1}">
      <dgm:prSet/>
      <dgm:spPr/>
      <dgm:t>
        <a:bodyPr/>
        <a:lstStyle/>
        <a:p>
          <a:endParaRPr lang="ru-RU"/>
        </a:p>
      </dgm:t>
    </dgm:pt>
    <dgm:pt modelId="{8A259F63-4D0B-46B6-89BA-BFC86147191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Планирование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учебного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сотрудничества</a:t>
          </a:r>
        </a:p>
      </dgm:t>
    </dgm:pt>
    <dgm:pt modelId="{CBB0D433-95F3-443D-9484-476EC58DA856}" type="parTrans" cxnId="{60B8F9BF-1424-4A24-A1AD-BABDF3FBAAA9}">
      <dgm:prSet/>
      <dgm:spPr/>
      <dgm:t>
        <a:bodyPr/>
        <a:lstStyle/>
        <a:p>
          <a:endParaRPr lang="ru-RU"/>
        </a:p>
      </dgm:t>
    </dgm:pt>
    <dgm:pt modelId="{D2F75F6E-4365-48D8-99C2-8BC46FC93973}" type="sibTrans" cxnId="{60B8F9BF-1424-4A24-A1AD-BABDF3FBAAA9}">
      <dgm:prSet/>
      <dgm:spPr/>
      <dgm:t>
        <a:bodyPr/>
        <a:lstStyle/>
        <a:p>
          <a:endParaRPr lang="ru-RU"/>
        </a:p>
      </dgm:t>
    </dgm:pt>
    <dgm:pt modelId="{E3CF76CA-5E5B-4401-98F2-847090BCCAD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Постановка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вопросов</a:t>
          </a:r>
        </a:p>
      </dgm:t>
    </dgm:pt>
    <dgm:pt modelId="{B067231A-9EC6-4437-91A9-181C901AE3C9}" type="parTrans" cxnId="{F2249EE8-1DD5-4487-BC2D-934B6AE6D70A}">
      <dgm:prSet/>
      <dgm:spPr/>
      <dgm:t>
        <a:bodyPr/>
        <a:lstStyle/>
        <a:p>
          <a:endParaRPr lang="ru-RU"/>
        </a:p>
      </dgm:t>
    </dgm:pt>
    <dgm:pt modelId="{98E3979E-B046-4A87-8F67-AE6612BBB4E5}" type="sibTrans" cxnId="{F2249EE8-1DD5-4487-BC2D-934B6AE6D70A}">
      <dgm:prSet/>
      <dgm:spPr/>
      <dgm:t>
        <a:bodyPr/>
        <a:lstStyle/>
        <a:p>
          <a:endParaRPr lang="ru-RU"/>
        </a:p>
      </dgm:t>
    </dgm:pt>
    <dgm:pt modelId="{C687E191-0A1F-4BE9-86D4-C6DAA0AA5B0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Построение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речевых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высказываний</a:t>
          </a:r>
        </a:p>
      </dgm:t>
    </dgm:pt>
    <dgm:pt modelId="{58A87D80-5BB9-42C1-B7E2-0C39934FFAE2}" type="parTrans" cxnId="{F9A5F05A-BDA0-4163-AF65-82410DD1FCA5}">
      <dgm:prSet/>
      <dgm:spPr/>
      <dgm:t>
        <a:bodyPr/>
        <a:lstStyle/>
        <a:p>
          <a:endParaRPr lang="ru-RU"/>
        </a:p>
      </dgm:t>
    </dgm:pt>
    <dgm:pt modelId="{E60A4BCB-D9E2-4C56-A412-B1BD39FB477B}" type="sibTrans" cxnId="{F9A5F05A-BDA0-4163-AF65-82410DD1FCA5}">
      <dgm:prSet/>
      <dgm:spPr/>
      <dgm:t>
        <a:bodyPr/>
        <a:lstStyle/>
        <a:p>
          <a:endParaRPr lang="ru-RU"/>
        </a:p>
      </dgm:t>
    </dgm:pt>
    <dgm:pt modelId="{C69CC477-0E1F-4B3F-8D75-233C9785A6C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Лидерство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согласование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действий 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партнером</a:t>
          </a:r>
        </a:p>
      </dgm:t>
    </dgm:pt>
    <dgm:pt modelId="{94C58347-2D94-4D5D-9E64-9D0B8259E696}" type="parTrans" cxnId="{3CA960F2-2794-461B-9FBC-2065070CCDCF}">
      <dgm:prSet/>
      <dgm:spPr/>
      <dgm:t>
        <a:bodyPr/>
        <a:lstStyle/>
        <a:p>
          <a:endParaRPr lang="ru-RU"/>
        </a:p>
      </dgm:t>
    </dgm:pt>
    <dgm:pt modelId="{39A2AB56-1815-422C-9F64-2033F1AE1FF1}" type="sibTrans" cxnId="{3CA960F2-2794-461B-9FBC-2065070CCDCF}">
      <dgm:prSet/>
      <dgm:spPr/>
      <dgm:t>
        <a:bodyPr/>
        <a:lstStyle/>
        <a:p>
          <a:endParaRPr lang="ru-RU"/>
        </a:p>
      </dgm:t>
    </dgm:pt>
    <dgm:pt modelId="{0B7093E8-244A-441B-954A-9F5420696FE9}" type="pres">
      <dgm:prSet presAssocID="{31E0424D-5C11-4CB2-9168-AC44B80E22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E53F663-91F1-44B2-807F-E14E090C52D5}" type="pres">
      <dgm:prSet presAssocID="{0AEBAEE8-463F-4099-9310-EDEF55B67A86}" presName="hierRoot1" presStyleCnt="0">
        <dgm:presLayoutVars>
          <dgm:hierBranch/>
        </dgm:presLayoutVars>
      </dgm:prSet>
      <dgm:spPr/>
    </dgm:pt>
    <dgm:pt modelId="{A119A83F-0034-46F4-8403-460F89DF12EE}" type="pres">
      <dgm:prSet presAssocID="{0AEBAEE8-463F-4099-9310-EDEF55B67A86}" presName="rootComposite1" presStyleCnt="0"/>
      <dgm:spPr/>
    </dgm:pt>
    <dgm:pt modelId="{2581412C-F0BD-41E2-A229-DD2175B1BB0D}" type="pres">
      <dgm:prSet presAssocID="{0AEBAEE8-463F-4099-9310-EDEF55B67A86}" presName="rootText1" presStyleLbl="node0" presStyleIdx="0" presStyleCnt="1" custScaleX="324432" custScaleY="1299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71ABCA-CAB6-4538-A0F0-C05BC74F5402}" type="pres">
      <dgm:prSet presAssocID="{0AEBAEE8-463F-4099-9310-EDEF55B67A8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D1F0F75-94AB-4D46-B67E-96FECE76DD83}" type="pres">
      <dgm:prSet presAssocID="{0AEBAEE8-463F-4099-9310-EDEF55B67A86}" presName="hierChild2" presStyleCnt="0"/>
      <dgm:spPr/>
    </dgm:pt>
    <dgm:pt modelId="{A988D817-7944-4014-98F0-3D058EDE420B}" type="pres">
      <dgm:prSet presAssocID="{CBB0D433-95F3-443D-9484-476EC58DA856}" presName="Name35" presStyleLbl="parChTrans1D2" presStyleIdx="0" presStyleCnt="4"/>
      <dgm:spPr/>
      <dgm:t>
        <a:bodyPr/>
        <a:lstStyle/>
        <a:p>
          <a:endParaRPr lang="ru-RU"/>
        </a:p>
      </dgm:t>
    </dgm:pt>
    <dgm:pt modelId="{46E38751-D059-4A9D-BD15-D19C448DEE5A}" type="pres">
      <dgm:prSet presAssocID="{8A259F63-4D0B-46B6-89BA-BFC861471914}" presName="hierRoot2" presStyleCnt="0">
        <dgm:presLayoutVars>
          <dgm:hierBranch/>
        </dgm:presLayoutVars>
      </dgm:prSet>
      <dgm:spPr/>
    </dgm:pt>
    <dgm:pt modelId="{BA8A2106-593B-46FD-BFFD-72E3CD05B80B}" type="pres">
      <dgm:prSet presAssocID="{8A259F63-4D0B-46B6-89BA-BFC861471914}" presName="rootComposite" presStyleCnt="0"/>
      <dgm:spPr/>
    </dgm:pt>
    <dgm:pt modelId="{5C6A42D8-8124-47D1-9C66-6AFC935293A4}" type="pres">
      <dgm:prSet presAssocID="{8A259F63-4D0B-46B6-89BA-BFC861471914}" presName="rootText" presStyleLbl="node2" presStyleIdx="0" presStyleCnt="4" custScaleX="140244" custScaleY="2166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6A6946-52D8-47E3-B183-38CD26885195}" type="pres">
      <dgm:prSet presAssocID="{8A259F63-4D0B-46B6-89BA-BFC861471914}" presName="rootConnector" presStyleLbl="node2" presStyleIdx="0" presStyleCnt="4"/>
      <dgm:spPr/>
      <dgm:t>
        <a:bodyPr/>
        <a:lstStyle/>
        <a:p>
          <a:endParaRPr lang="ru-RU"/>
        </a:p>
      </dgm:t>
    </dgm:pt>
    <dgm:pt modelId="{B4E345DC-3FAF-4932-9396-190176241DF1}" type="pres">
      <dgm:prSet presAssocID="{8A259F63-4D0B-46B6-89BA-BFC861471914}" presName="hierChild4" presStyleCnt="0"/>
      <dgm:spPr/>
    </dgm:pt>
    <dgm:pt modelId="{A18A0D1C-0A99-4451-ACDD-C38FF365743A}" type="pres">
      <dgm:prSet presAssocID="{8A259F63-4D0B-46B6-89BA-BFC861471914}" presName="hierChild5" presStyleCnt="0"/>
      <dgm:spPr/>
    </dgm:pt>
    <dgm:pt modelId="{69A8E3DC-CA91-408E-B96E-0FD3DCF56C3D}" type="pres">
      <dgm:prSet presAssocID="{B067231A-9EC6-4437-91A9-181C901AE3C9}" presName="Name35" presStyleLbl="parChTrans1D2" presStyleIdx="1" presStyleCnt="4"/>
      <dgm:spPr/>
      <dgm:t>
        <a:bodyPr/>
        <a:lstStyle/>
        <a:p>
          <a:endParaRPr lang="ru-RU"/>
        </a:p>
      </dgm:t>
    </dgm:pt>
    <dgm:pt modelId="{3F92D426-6916-454D-9338-D703ED83A417}" type="pres">
      <dgm:prSet presAssocID="{E3CF76CA-5E5B-4401-98F2-847090BCCAD9}" presName="hierRoot2" presStyleCnt="0">
        <dgm:presLayoutVars>
          <dgm:hierBranch/>
        </dgm:presLayoutVars>
      </dgm:prSet>
      <dgm:spPr/>
    </dgm:pt>
    <dgm:pt modelId="{4DE09A9A-1786-4669-94F4-BEDEFD937947}" type="pres">
      <dgm:prSet presAssocID="{E3CF76CA-5E5B-4401-98F2-847090BCCAD9}" presName="rootComposite" presStyleCnt="0"/>
      <dgm:spPr/>
    </dgm:pt>
    <dgm:pt modelId="{E7AA21C1-D837-4AD7-A42D-530DF4938A52}" type="pres">
      <dgm:prSet presAssocID="{E3CF76CA-5E5B-4401-98F2-847090BCCAD9}" presName="rootText" presStyleLbl="node2" presStyleIdx="1" presStyleCnt="4" custScaleX="127128" custScaleY="2213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1BCF8A-DAB1-40A3-926D-71F28EFB7F56}" type="pres">
      <dgm:prSet presAssocID="{E3CF76CA-5E5B-4401-98F2-847090BCCAD9}" presName="rootConnector" presStyleLbl="node2" presStyleIdx="1" presStyleCnt="4"/>
      <dgm:spPr/>
      <dgm:t>
        <a:bodyPr/>
        <a:lstStyle/>
        <a:p>
          <a:endParaRPr lang="ru-RU"/>
        </a:p>
      </dgm:t>
    </dgm:pt>
    <dgm:pt modelId="{35B8167D-A99C-4D22-836A-00E52CAF73C5}" type="pres">
      <dgm:prSet presAssocID="{E3CF76CA-5E5B-4401-98F2-847090BCCAD9}" presName="hierChild4" presStyleCnt="0"/>
      <dgm:spPr/>
    </dgm:pt>
    <dgm:pt modelId="{B65A68D2-3C97-4F5B-A79B-016F19C7A960}" type="pres">
      <dgm:prSet presAssocID="{E3CF76CA-5E5B-4401-98F2-847090BCCAD9}" presName="hierChild5" presStyleCnt="0"/>
      <dgm:spPr/>
    </dgm:pt>
    <dgm:pt modelId="{14D91C31-0D63-456D-BB8E-88D38B993CCC}" type="pres">
      <dgm:prSet presAssocID="{58A87D80-5BB9-42C1-B7E2-0C39934FFAE2}" presName="Name35" presStyleLbl="parChTrans1D2" presStyleIdx="2" presStyleCnt="4"/>
      <dgm:spPr/>
      <dgm:t>
        <a:bodyPr/>
        <a:lstStyle/>
        <a:p>
          <a:endParaRPr lang="ru-RU"/>
        </a:p>
      </dgm:t>
    </dgm:pt>
    <dgm:pt modelId="{96669625-9FE5-44BC-A6BD-31B629B5CC61}" type="pres">
      <dgm:prSet presAssocID="{C687E191-0A1F-4BE9-86D4-C6DAA0AA5B07}" presName="hierRoot2" presStyleCnt="0">
        <dgm:presLayoutVars>
          <dgm:hierBranch/>
        </dgm:presLayoutVars>
      </dgm:prSet>
      <dgm:spPr/>
    </dgm:pt>
    <dgm:pt modelId="{F93A7B27-B932-4D47-977A-41B4E8B50A19}" type="pres">
      <dgm:prSet presAssocID="{C687E191-0A1F-4BE9-86D4-C6DAA0AA5B07}" presName="rootComposite" presStyleCnt="0"/>
      <dgm:spPr/>
    </dgm:pt>
    <dgm:pt modelId="{B2CB40E4-76B9-4866-8ECB-75E195747128}" type="pres">
      <dgm:prSet presAssocID="{C687E191-0A1F-4BE9-86D4-C6DAA0AA5B07}" presName="rootText" presStyleLbl="node2" presStyleIdx="2" presStyleCnt="4" custScaleX="156593" custScaleY="253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FB1B90-3E0F-47EE-9554-5ACCCD8D4171}" type="pres">
      <dgm:prSet presAssocID="{C687E191-0A1F-4BE9-86D4-C6DAA0AA5B07}" presName="rootConnector" presStyleLbl="node2" presStyleIdx="2" presStyleCnt="4"/>
      <dgm:spPr/>
      <dgm:t>
        <a:bodyPr/>
        <a:lstStyle/>
        <a:p>
          <a:endParaRPr lang="ru-RU"/>
        </a:p>
      </dgm:t>
    </dgm:pt>
    <dgm:pt modelId="{A5CEE1FF-36BD-4CC2-BCE0-49FE69D30734}" type="pres">
      <dgm:prSet presAssocID="{C687E191-0A1F-4BE9-86D4-C6DAA0AA5B07}" presName="hierChild4" presStyleCnt="0"/>
      <dgm:spPr/>
    </dgm:pt>
    <dgm:pt modelId="{9887D862-E5ED-4CED-A14E-4A55C25DE73E}" type="pres">
      <dgm:prSet presAssocID="{C687E191-0A1F-4BE9-86D4-C6DAA0AA5B07}" presName="hierChild5" presStyleCnt="0"/>
      <dgm:spPr/>
    </dgm:pt>
    <dgm:pt modelId="{BD39DCA2-C6CB-4B1A-8C5F-3607D1040134}" type="pres">
      <dgm:prSet presAssocID="{94C58347-2D94-4D5D-9E64-9D0B8259E696}" presName="Name35" presStyleLbl="parChTrans1D2" presStyleIdx="3" presStyleCnt="4"/>
      <dgm:spPr/>
      <dgm:t>
        <a:bodyPr/>
        <a:lstStyle/>
        <a:p>
          <a:endParaRPr lang="ru-RU"/>
        </a:p>
      </dgm:t>
    </dgm:pt>
    <dgm:pt modelId="{C077EEA2-1080-41DC-9820-71325D9AE3C0}" type="pres">
      <dgm:prSet presAssocID="{C69CC477-0E1F-4B3F-8D75-233C9785A6CD}" presName="hierRoot2" presStyleCnt="0">
        <dgm:presLayoutVars>
          <dgm:hierBranch/>
        </dgm:presLayoutVars>
      </dgm:prSet>
      <dgm:spPr/>
    </dgm:pt>
    <dgm:pt modelId="{CAF3BF82-60E8-4769-9B3C-71E5C90C9917}" type="pres">
      <dgm:prSet presAssocID="{C69CC477-0E1F-4B3F-8D75-233C9785A6CD}" presName="rootComposite" presStyleCnt="0"/>
      <dgm:spPr/>
    </dgm:pt>
    <dgm:pt modelId="{77D669AF-CD8F-440F-8FC0-589570C6AA53}" type="pres">
      <dgm:prSet presAssocID="{C69CC477-0E1F-4B3F-8D75-233C9785A6CD}" presName="rootText" presStyleLbl="node2" presStyleIdx="3" presStyleCnt="4" custScaleX="170406" custScaleY="243726" custLinFactNeighborX="-1573" custLinFactNeighborY="16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28D39B-5C6A-4096-9B0C-FA9736540B39}" type="pres">
      <dgm:prSet presAssocID="{C69CC477-0E1F-4B3F-8D75-233C9785A6CD}" presName="rootConnector" presStyleLbl="node2" presStyleIdx="3" presStyleCnt="4"/>
      <dgm:spPr/>
      <dgm:t>
        <a:bodyPr/>
        <a:lstStyle/>
        <a:p>
          <a:endParaRPr lang="ru-RU"/>
        </a:p>
      </dgm:t>
    </dgm:pt>
    <dgm:pt modelId="{3E8E2B13-B605-4BB5-A373-741AA428D826}" type="pres">
      <dgm:prSet presAssocID="{C69CC477-0E1F-4B3F-8D75-233C9785A6CD}" presName="hierChild4" presStyleCnt="0"/>
      <dgm:spPr/>
    </dgm:pt>
    <dgm:pt modelId="{2728DB4B-C288-42CE-9FAA-ABC0F52D1428}" type="pres">
      <dgm:prSet presAssocID="{C69CC477-0E1F-4B3F-8D75-233C9785A6CD}" presName="hierChild5" presStyleCnt="0"/>
      <dgm:spPr/>
    </dgm:pt>
    <dgm:pt modelId="{797BCF35-112A-4A06-B7B8-0C033A64A004}" type="pres">
      <dgm:prSet presAssocID="{0AEBAEE8-463F-4099-9310-EDEF55B67A86}" presName="hierChild3" presStyleCnt="0"/>
      <dgm:spPr/>
    </dgm:pt>
  </dgm:ptLst>
  <dgm:cxnLst>
    <dgm:cxn modelId="{3CA960F2-2794-461B-9FBC-2065070CCDCF}" srcId="{0AEBAEE8-463F-4099-9310-EDEF55B67A86}" destId="{C69CC477-0E1F-4B3F-8D75-233C9785A6CD}" srcOrd="3" destOrd="0" parTransId="{94C58347-2D94-4D5D-9E64-9D0B8259E696}" sibTransId="{39A2AB56-1815-422C-9F64-2033F1AE1FF1}"/>
    <dgm:cxn modelId="{B9E0AE9B-8DC8-4B9E-A3C5-211060F4E753}" type="presOf" srcId="{C69CC477-0E1F-4B3F-8D75-233C9785A6CD}" destId="{6F28D39B-5C6A-4096-9B0C-FA9736540B39}" srcOrd="1" destOrd="0" presId="urn:microsoft.com/office/officeart/2005/8/layout/orgChart1"/>
    <dgm:cxn modelId="{04FD30B9-19AB-4799-913C-01F168237AFC}" type="presOf" srcId="{8A259F63-4D0B-46B6-89BA-BFC861471914}" destId="{5C6A42D8-8124-47D1-9C66-6AFC935293A4}" srcOrd="0" destOrd="0" presId="urn:microsoft.com/office/officeart/2005/8/layout/orgChart1"/>
    <dgm:cxn modelId="{60B8F9BF-1424-4A24-A1AD-BABDF3FBAAA9}" srcId="{0AEBAEE8-463F-4099-9310-EDEF55B67A86}" destId="{8A259F63-4D0B-46B6-89BA-BFC861471914}" srcOrd="0" destOrd="0" parTransId="{CBB0D433-95F3-443D-9484-476EC58DA856}" sibTransId="{D2F75F6E-4365-48D8-99C2-8BC46FC93973}"/>
    <dgm:cxn modelId="{3A65D47A-E316-4211-8FA8-C950155FC629}" type="presOf" srcId="{B067231A-9EC6-4437-91A9-181C901AE3C9}" destId="{69A8E3DC-CA91-408E-B96E-0FD3DCF56C3D}" srcOrd="0" destOrd="0" presId="urn:microsoft.com/office/officeart/2005/8/layout/orgChart1"/>
    <dgm:cxn modelId="{F2249EE8-1DD5-4487-BC2D-934B6AE6D70A}" srcId="{0AEBAEE8-463F-4099-9310-EDEF55B67A86}" destId="{E3CF76CA-5E5B-4401-98F2-847090BCCAD9}" srcOrd="1" destOrd="0" parTransId="{B067231A-9EC6-4437-91A9-181C901AE3C9}" sibTransId="{98E3979E-B046-4A87-8F67-AE6612BBB4E5}"/>
    <dgm:cxn modelId="{AD332334-4E10-4177-8442-E9B1EA71D4E1}" srcId="{31E0424D-5C11-4CB2-9168-AC44B80E2257}" destId="{0AEBAEE8-463F-4099-9310-EDEF55B67A86}" srcOrd="0" destOrd="0" parTransId="{A0252CDD-18E0-4CC8-AF3D-1DB81A1812A4}" sibTransId="{C371974D-0F43-464B-981D-140A93573D3C}"/>
    <dgm:cxn modelId="{18DC073E-9136-4492-A813-66A63DCAFD3F}" type="presOf" srcId="{C687E191-0A1F-4BE9-86D4-C6DAA0AA5B07}" destId="{78FB1B90-3E0F-47EE-9554-5ACCCD8D4171}" srcOrd="1" destOrd="0" presId="urn:microsoft.com/office/officeart/2005/8/layout/orgChart1"/>
    <dgm:cxn modelId="{FF977C44-1C59-4392-A236-D1D458F88C0F}" type="presOf" srcId="{58A87D80-5BB9-42C1-B7E2-0C39934FFAE2}" destId="{14D91C31-0D63-456D-BB8E-88D38B993CCC}" srcOrd="0" destOrd="0" presId="urn:microsoft.com/office/officeart/2005/8/layout/orgChart1"/>
    <dgm:cxn modelId="{EE89BCCD-D3A0-41D1-8177-82A77250AFD6}" type="presOf" srcId="{94C58347-2D94-4D5D-9E64-9D0B8259E696}" destId="{BD39DCA2-C6CB-4B1A-8C5F-3607D1040134}" srcOrd="0" destOrd="0" presId="urn:microsoft.com/office/officeart/2005/8/layout/orgChart1"/>
    <dgm:cxn modelId="{F9A5F05A-BDA0-4163-AF65-82410DD1FCA5}" srcId="{0AEBAEE8-463F-4099-9310-EDEF55B67A86}" destId="{C687E191-0A1F-4BE9-86D4-C6DAA0AA5B07}" srcOrd="2" destOrd="0" parTransId="{58A87D80-5BB9-42C1-B7E2-0C39934FFAE2}" sibTransId="{E60A4BCB-D9E2-4C56-A412-B1BD39FB477B}"/>
    <dgm:cxn modelId="{A6F3D11C-9A9A-4151-9A90-B9B6244633A8}" type="presOf" srcId="{31E0424D-5C11-4CB2-9168-AC44B80E2257}" destId="{0B7093E8-244A-441B-954A-9F5420696FE9}" srcOrd="0" destOrd="0" presId="urn:microsoft.com/office/officeart/2005/8/layout/orgChart1"/>
    <dgm:cxn modelId="{E3019F3F-2BF6-403D-828C-D26FCA6B99C7}" type="presOf" srcId="{C69CC477-0E1F-4B3F-8D75-233C9785A6CD}" destId="{77D669AF-CD8F-440F-8FC0-589570C6AA53}" srcOrd="0" destOrd="0" presId="urn:microsoft.com/office/officeart/2005/8/layout/orgChart1"/>
    <dgm:cxn modelId="{401F2D42-2985-4B8F-87F2-28EA774EDC89}" type="presOf" srcId="{8A259F63-4D0B-46B6-89BA-BFC861471914}" destId="{1B6A6946-52D8-47E3-B183-38CD26885195}" srcOrd="1" destOrd="0" presId="urn:microsoft.com/office/officeart/2005/8/layout/orgChart1"/>
    <dgm:cxn modelId="{75105C57-4733-463F-AF2C-B7544EBBDAA8}" type="presOf" srcId="{CBB0D433-95F3-443D-9484-476EC58DA856}" destId="{A988D817-7944-4014-98F0-3D058EDE420B}" srcOrd="0" destOrd="0" presId="urn:microsoft.com/office/officeart/2005/8/layout/orgChart1"/>
    <dgm:cxn modelId="{59A878F5-EBDA-42FA-8B47-AA399C358172}" type="presOf" srcId="{0AEBAEE8-463F-4099-9310-EDEF55B67A86}" destId="{4071ABCA-CAB6-4538-A0F0-C05BC74F5402}" srcOrd="1" destOrd="0" presId="urn:microsoft.com/office/officeart/2005/8/layout/orgChart1"/>
    <dgm:cxn modelId="{735DE0ED-5489-4601-A1A0-A27D5AC81FD5}" type="presOf" srcId="{E3CF76CA-5E5B-4401-98F2-847090BCCAD9}" destId="{E7AA21C1-D837-4AD7-A42D-530DF4938A52}" srcOrd="0" destOrd="0" presId="urn:microsoft.com/office/officeart/2005/8/layout/orgChart1"/>
    <dgm:cxn modelId="{481EB5F9-6ADE-4F1C-90C7-D5421C51C989}" type="presOf" srcId="{C687E191-0A1F-4BE9-86D4-C6DAA0AA5B07}" destId="{B2CB40E4-76B9-4866-8ECB-75E195747128}" srcOrd="0" destOrd="0" presId="urn:microsoft.com/office/officeart/2005/8/layout/orgChart1"/>
    <dgm:cxn modelId="{9D62820D-B60D-4201-A175-89063DA3F66D}" type="presOf" srcId="{0AEBAEE8-463F-4099-9310-EDEF55B67A86}" destId="{2581412C-F0BD-41E2-A229-DD2175B1BB0D}" srcOrd="0" destOrd="0" presId="urn:microsoft.com/office/officeart/2005/8/layout/orgChart1"/>
    <dgm:cxn modelId="{E8EBA845-BF1F-44C0-A972-075CD0D2A988}" type="presOf" srcId="{E3CF76CA-5E5B-4401-98F2-847090BCCAD9}" destId="{021BCF8A-DAB1-40A3-926D-71F28EFB7F56}" srcOrd="1" destOrd="0" presId="urn:microsoft.com/office/officeart/2005/8/layout/orgChart1"/>
    <dgm:cxn modelId="{32DE9284-95AD-4E17-9CE2-27A2992F6349}" type="presParOf" srcId="{0B7093E8-244A-441B-954A-9F5420696FE9}" destId="{EE53F663-91F1-44B2-807F-E14E090C52D5}" srcOrd="0" destOrd="0" presId="urn:microsoft.com/office/officeart/2005/8/layout/orgChart1"/>
    <dgm:cxn modelId="{D1271A2F-0B97-4EA6-95A5-38092FA64A80}" type="presParOf" srcId="{EE53F663-91F1-44B2-807F-E14E090C52D5}" destId="{A119A83F-0034-46F4-8403-460F89DF12EE}" srcOrd="0" destOrd="0" presId="urn:microsoft.com/office/officeart/2005/8/layout/orgChart1"/>
    <dgm:cxn modelId="{26C054B0-BC18-4C77-8A49-E380A13DE99E}" type="presParOf" srcId="{A119A83F-0034-46F4-8403-460F89DF12EE}" destId="{2581412C-F0BD-41E2-A229-DD2175B1BB0D}" srcOrd="0" destOrd="0" presId="urn:microsoft.com/office/officeart/2005/8/layout/orgChart1"/>
    <dgm:cxn modelId="{13939AB9-EA78-49E7-9D2E-D6F51BA49F9A}" type="presParOf" srcId="{A119A83F-0034-46F4-8403-460F89DF12EE}" destId="{4071ABCA-CAB6-4538-A0F0-C05BC74F5402}" srcOrd="1" destOrd="0" presId="urn:microsoft.com/office/officeart/2005/8/layout/orgChart1"/>
    <dgm:cxn modelId="{2DFDF0B4-D794-4D9D-887E-25006ACA48C4}" type="presParOf" srcId="{EE53F663-91F1-44B2-807F-E14E090C52D5}" destId="{DD1F0F75-94AB-4D46-B67E-96FECE76DD83}" srcOrd="1" destOrd="0" presId="urn:microsoft.com/office/officeart/2005/8/layout/orgChart1"/>
    <dgm:cxn modelId="{9FDF5EDF-BFED-4DE7-A16D-02AEFD739A9B}" type="presParOf" srcId="{DD1F0F75-94AB-4D46-B67E-96FECE76DD83}" destId="{A988D817-7944-4014-98F0-3D058EDE420B}" srcOrd="0" destOrd="0" presId="urn:microsoft.com/office/officeart/2005/8/layout/orgChart1"/>
    <dgm:cxn modelId="{6C3E04BE-F7CF-44AF-9B48-2FA1FB586DB5}" type="presParOf" srcId="{DD1F0F75-94AB-4D46-B67E-96FECE76DD83}" destId="{46E38751-D059-4A9D-BD15-D19C448DEE5A}" srcOrd="1" destOrd="0" presId="urn:microsoft.com/office/officeart/2005/8/layout/orgChart1"/>
    <dgm:cxn modelId="{50E653E3-A472-4B89-ABC7-C8B695353E76}" type="presParOf" srcId="{46E38751-D059-4A9D-BD15-D19C448DEE5A}" destId="{BA8A2106-593B-46FD-BFFD-72E3CD05B80B}" srcOrd="0" destOrd="0" presId="urn:microsoft.com/office/officeart/2005/8/layout/orgChart1"/>
    <dgm:cxn modelId="{8E0133CF-4D67-430B-A647-18FFFFDD5062}" type="presParOf" srcId="{BA8A2106-593B-46FD-BFFD-72E3CD05B80B}" destId="{5C6A42D8-8124-47D1-9C66-6AFC935293A4}" srcOrd="0" destOrd="0" presId="urn:microsoft.com/office/officeart/2005/8/layout/orgChart1"/>
    <dgm:cxn modelId="{EBC3C5E4-9992-451A-BB36-B8DE61B27ADB}" type="presParOf" srcId="{BA8A2106-593B-46FD-BFFD-72E3CD05B80B}" destId="{1B6A6946-52D8-47E3-B183-38CD26885195}" srcOrd="1" destOrd="0" presId="urn:microsoft.com/office/officeart/2005/8/layout/orgChart1"/>
    <dgm:cxn modelId="{A53A30D4-F872-49B8-93D9-F7C22ACA1EB7}" type="presParOf" srcId="{46E38751-D059-4A9D-BD15-D19C448DEE5A}" destId="{B4E345DC-3FAF-4932-9396-190176241DF1}" srcOrd="1" destOrd="0" presId="urn:microsoft.com/office/officeart/2005/8/layout/orgChart1"/>
    <dgm:cxn modelId="{5888FCCE-E48D-4036-AFEA-1AC175E79207}" type="presParOf" srcId="{46E38751-D059-4A9D-BD15-D19C448DEE5A}" destId="{A18A0D1C-0A99-4451-ACDD-C38FF365743A}" srcOrd="2" destOrd="0" presId="urn:microsoft.com/office/officeart/2005/8/layout/orgChart1"/>
    <dgm:cxn modelId="{EC114730-5745-44C7-99DC-584BB0D3C762}" type="presParOf" srcId="{DD1F0F75-94AB-4D46-B67E-96FECE76DD83}" destId="{69A8E3DC-CA91-408E-B96E-0FD3DCF56C3D}" srcOrd="2" destOrd="0" presId="urn:microsoft.com/office/officeart/2005/8/layout/orgChart1"/>
    <dgm:cxn modelId="{945AAD6C-652A-419F-BD22-0A2A07A76BDA}" type="presParOf" srcId="{DD1F0F75-94AB-4D46-B67E-96FECE76DD83}" destId="{3F92D426-6916-454D-9338-D703ED83A417}" srcOrd="3" destOrd="0" presId="urn:microsoft.com/office/officeart/2005/8/layout/orgChart1"/>
    <dgm:cxn modelId="{1CBC493E-F739-4284-BB25-6237CAD0C858}" type="presParOf" srcId="{3F92D426-6916-454D-9338-D703ED83A417}" destId="{4DE09A9A-1786-4669-94F4-BEDEFD937947}" srcOrd="0" destOrd="0" presId="urn:microsoft.com/office/officeart/2005/8/layout/orgChart1"/>
    <dgm:cxn modelId="{ED28360F-9303-40F2-A30C-9CEFE4EAD872}" type="presParOf" srcId="{4DE09A9A-1786-4669-94F4-BEDEFD937947}" destId="{E7AA21C1-D837-4AD7-A42D-530DF4938A52}" srcOrd="0" destOrd="0" presId="urn:microsoft.com/office/officeart/2005/8/layout/orgChart1"/>
    <dgm:cxn modelId="{10CA384B-F15A-47C0-99B2-C6A189B470FA}" type="presParOf" srcId="{4DE09A9A-1786-4669-94F4-BEDEFD937947}" destId="{021BCF8A-DAB1-40A3-926D-71F28EFB7F56}" srcOrd="1" destOrd="0" presId="urn:microsoft.com/office/officeart/2005/8/layout/orgChart1"/>
    <dgm:cxn modelId="{15E96A21-A05A-4F5D-91DC-5D57B1CA0373}" type="presParOf" srcId="{3F92D426-6916-454D-9338-D703ED83A417}" destId="{35B8167D-A99C-4D22-836A-00E52CAF73C5}" srcOrd="1" destOrd="0" presId="urn:microsoft.com/office/officeart/2005/8/layout/orgChart1"/>
    <dgm:cxn modelId="{B6179E04-3410-4590-819B-58F8EA911121}" type="presParOf" srcId="{3F92D426-6916-454D-9338-D703ED83A417}" destId="{B65A68D2-3C97-4F5B-A79B-016F19C7A960}" srcOrd="2" destOrd="0" presId="urn:microsoft.com/office/officeart/2005/8/layout/orgChart1"/>
    <dgm:cxn modelId="{C1953AFC-985F-4862-BA75-D5CCBAA4F4BE}" type="presParOf" srcId="{DD1F0F75-94AB-4D46-B67E-96FECE76DD83}" destId="{14D91C31-0D63-456D-BB8E-88D38B993CCC}" srcOrd="4" destOrd="0" presId="urn:microsoft.com/office/officeart/2005/8/layout/orgChart1"/>
    <dgm:cxn modelId="{587E4F50-17F9-4AA5-9643-3F0F62EE9BBE}" type="presParOf" srcId="{DD1F0F75-94AB-4D46-B67E-96FECE76DD83}" destId="{96669625-9FE5-44BC-A6BD-31B629B5CC61}" srcOrd="5" destOrd="0" presId="urn:microsoft.com/office/officeart/2005/8/layout/orgChart1"/>
    <dgm:cxn modelId="{86E587DD-14B9-4197-8FAF-EFEFC98C9668}" type="presParOf" srcId="{96669625-9FE5-44BC-A6BD-31B629B5CC61}" destId="{F93A7B27-B932-4D47-977A-41B4E8B50A19}" srcOrd="0" destOrd="0" presId="urn:microsoft.com/office/officeart/2005/8/layout/orgChart1"/>
    <dgm:cxn modelId="{0C014389-A34A-45E7-B86D-9D52664E1A4C}" type="presParOf" srcId="{F93A7B27-B932-4D47-977A-41B4E8B50A19}" destId="{B2CB40E4-76B9-4866-8ECB-75E195747128}" srcOrd="0" destOrd="0" presId="urn:microsoft.com/office/officeart/2005/8/layout/orgChart1"/>
    <dgm:cxn modelId="{E337C8B9-0465-4C39-ACDB-18B8DE1E40D5}" type="presParOf" srcId="{F93A7B27-B932-4D47-977A-41B4E8B50A19}" destId="{78FB1B90-3E0F-47EE-9554-5ACCCD8D4171}" srcOrd="1" destOrd="0" presId="urn:microsoft.com/office/officeart/2005/8/layout/orgChart1"/>
    <dgm:cxn modelId="{7C376849-7442-48BB-A426-AFEC1E0B3D77}" type="presParOf" srcId="{96669625-9FE5-44BC-A6BD-31B629B5CC61}" destId="{A5CEE1FF-36BD-4CC2-BCE0-49FE69D30734}" srcOrd="1" destOrd="0" presId="urn:microsoft.com/office/officeart/2005/8/layout/orgChart1"/>
    <dgm:cxn modelId="{0EA0A4F3-3304-493E-9B97-2EDC8490D409}" type="presParOf" srcId="{96669625-9FE5-44BC-A6BD-31B629B5CC61}" destId="{9887D862-E5ED-4CED-A14E-4A55C25DE73E}" srcOrd="2" destOrd="0" presId="urn:microsoft.com/office/officeart/2005/8/layout/orgChart1"/>
    <dgm:cxn modelId="{AE39DCCB-8ACE-4B38-AB5B-0A8767B3BCD6}" type="presParOf" srcId="{DD1F0F75-94AB-4D46-B67E-96FECE76DD83}" destId="{BD39DCA2-C6CB-4B1A-8C5F-3607D1040134}" srcOrd="6" destOrd="0" presId="urn:microsoft.com/office/officeart/2005/8/layout/orgChart1"/>
    <dgm:cxn modelId="{E7514396-8CF1-4672-800A-C28577ED0B5B}" type="presParOf" srcId="{DD1F0F75-94AB-4D46-B67E-96FECE76DD83}" destId="{C077EEA2-1080-41DC-9820-71325D9AE3C0}" srcOrd="7" destOrd="0" presId="urn:microsoft.com/office/officeart/2005/8/layout/orgChart1"/>
    <dgm:cxn modelId="{0BEA8063-2DE3-427E-B836-0CE34384619A}" type="presParOf" srcId="{C077EEA2-1080-41DC-9820-71325D9AE3C0}" destId="{CAF3BF82-60E8-4769-9B3C-71E5C90C9917}" srcOrd="0" destOrd="0" presId="urn:microsoft.com/office/officeart/2005/8/layout/orgChart1"/>
    <dgm:cxn modelId="{0B34C251-51D1-48D6-B7BD-DE62540A708B}" type="presParOf" srcId="{CAF3BF82-60E8-4769-9B3C-71E5C90C9917}" destId="{77D669AF-CD8F-440F-8FC0-589570C6AA53}" srcOrd="0" destOrd="0" presId="urn:microsoft.com/office/officeart/2005/8/layout/orgChart1"/>
    <dgm:cxn modelId="{411BF0A1-DBCB-4D6D-B0D5-99B262AB5E27}" type="presParOf" srcId="{CAF3BF82-60E8-4769-9B3C-71E5C90C9917}" destId="{6F28D39B-5C6A-4096-9B0C-FA9736540B39}" srcOrd="1" destOrd="0" presId="urn:microsoft.com/office/officeart/2005/8/layout/orgChart1"/>
    <dgm:cxn modelId="{CE5E0791-C63E-4384-8CE7-A51905517141}" type="presParOf" srcId="{C077EEA2-1080-41DC-9820-71325D9AE3C0}" destId="{3E8E2B13-B605-4BB5-A373-741AA428D826}" srcOrd="1" destOrd="0" presId="urn:microsoft.com/office/officeart/2005/8/layout/orgChart1"/>
    <dgm:cxn modelId="{9EB93658-F7F1-4A2A-9FD5-3455A81A4403}" type="presParOf" srcId="{C077EEA2-1080-41DC-9820-71325D9AE3C0}" destId="{2728DB4B-C288-42CE-9FAA-ABC0F52D1428}" srcOrd="2" destOrd="0" presId="urn:microsoft.com/office/officeart/2005/8/layout/orgChart1"/>
    <dgm:cxn modelId="{6C57DB94-E722-41F2-8C01-256F1A1C67CE}" type="presParOf" srcId="{EE53F663-91F1-44B2-807F-E14E090C52D5}" destId="{797BCF35-112A-4A06-B7B8-0C033A64A0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39DCA2-C6CB-4B1A-8C5F-3607D1040134}">
      <dsp:nvSpPr>
        <dsp:cNvPr id="0" name=""/>
        <dsp:cNvSpPr/>
      </dsp:nvSpPr>
      <dsp:spPr>
        <a:xfrm>
          <a:off x="4346575" y="1592631"/>
          <a:ext cx="3196020" cy="388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640"/>
              </a:lnTo>
              <a:lnTo>
                <a:pt x="3196020" y="249640"/>
              </a:lnTo>
              <a:lnTo>
                <a:pt x="3196020" y="3883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1C31-0D63-456D-BB8E-88D38B993CCC}">
      <dsp:nvSpPr>
        <dsp:cNvPr id="0" name=""/>
        <dsp:cNvSpPr/>
      </dsp:nvSpPr>
      <dsp:spPr>
        <a:xfrm>
          <a:off x="4346575" y="1592631"/>
          <a:ext cx="779261" cy="277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22"/>
              </a:lnTo>
              <a:lnTo>
                <a:pt x="779261" y="138722"/>
              </a:lnTo>
              <a:lnTo>
                <a:pt x="779261" y="2774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A8E3DC-CA91-408E-B96E-0FD3DCF56C3D}">
      <dsp:nvSpPr>
        <dsp:cNvPr id="0" name=""/>
        <dsp:cNvSpPr/>
      </dsp:nvSpPr>
      <dsp:spPr>
        <a:xfrm>
          <a:off x="2974183" y="1592631"/>
          <a:ext cx="1372391" cy="277444"/>
        </a:xfrm>
        <a:custGeom>
          <a:avLst/>
          <a:gdLst/>
          <a:ahLst/>
          <a:cxnLst/>
          <a:rect l="0" t="0" r="0" b="0"/>
          <a:pathLst>
            <a:path>
              <a:moveTo>
                <a:pt x="1372391" y="0"/>
              </a:moveTo>
              <a:lnTo>
                <a:pt x="1372391" y="138722"/>
              </a:lnTo>
              <a:lnTo>
                <a:pt x="0" y="138722"/>
              </a:lnTo>
              <a:lnTo>
                <a:pt x="0" y="2774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8D817-7944-4014-98F0-3D058EDE420B}">
      <dsp:nvSpPr>
        <dsp:cNvPr id="0" name=""/>
        <dsp:cNvSpPr/>
      </dsp:nvSpPr>
      <dsp:spPr>
        <a:xfrm>
          <a:off x="930528" y="1592631"/>
          <a:ext cx="3416046" cy="277444"/>
        </a:xfrm>
        <a:custGeom>
          <a:avLst/>
          <a:gdLst/>
          <a:ahLst/>
          <a:cxnLst/>
          <a:rect l="0" t="0" r="0" b="0"/>
          <a:pathLst>
            <a:path>
              <a:moveTo>
                <a:pt x="3416046" y="0"/>
              </a:moveTo>
              <a:lnTo>
                <a:pt x="3416046" y="138722"/>
              </a:lnTo>
              <a:lnTo>
                <a:pt x="0" y="138722"/>
              </a:lnTo>
              <a:lnTo>
                <a:pt x="0" y="2774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1412C-F0BD-41E2-A229-DD2175B1BB0D}">
      <dsp:nvSpPr>
        <dsp:cNvPr id="0" name=""/>
        <dsp:cNvSpPr/>
      </dsp:nvSpPr>
      <dsp:spPr>
        <a:xfrm>
          <a:off x="2203436" y="734284"/>
          <a:ext cx="4286277" cy="858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Коммуникативные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 действия</a:t>
          </a:r>
        </a:p>
      </dsp:txBody>
      <dsp:txXfrm>
        <a:off x="2203436" y="734284"/>
        <a:ext cx="4286277" cy="858346"/>
      </dsp:txXfrm>
    </dsp:sp>
    <dsp:sp modelId="{5C6A42D8-8124-47D1-9C66-6AFC935293A4}">
      <dsp:nvSpPr>
        <dsp:cNvPr id="0" name=""/>
        <dsp:cNvSpPr/>
      </dsp:nvSpPr>
      <dsp:spPr>
        <a:xfrm>
          <a:off x="4102" y="1870075"/>
          <a:ext cx="1852852" cy="1431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Планирование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учебного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сотрудничества</a:t>
          </a:r>
        </a:p>
      </dsp:txBody>
      <dsp:txXfrm>
        <a:off x="4102" y="1870075"/>
        <a:ext cx="1852852" cy="1431467"/>
      </dsp:txXfrm>
    </dsp:sp>
    <dsp:sp modelId="{E7AA21C1-D837-4AD7-A42D-530DF4938A52}">
      <dsp:nvSpPr>
        <dsp:cNvPr id="0" name=""/>
        <dsp:cNvSpPr/>
      </dsp:nvSpPr>
      <dsp:spPr>
        <a:xfrm>
          <a:off x="2134398" y="1870075"/>
          <a:ext cx="1679568" cy="1461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Постановка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вопросов</a:t>
          </a:r>
        </a:p>
      </dsp:txBody>
      <dsp:txXfrm>
        <a:off x="2134398" y="1870075"/>
        <a:ext cx="1679568" cy="1461887"/>
      </dsp:txXfrm>
    </dsp:sp>
    <dsp:sp modelId="{B2CB40E4-76B9-4866-8ECB-75E195747128}">
      <dsp:nvSpPr>
        <dsp:cNvPr id="0" name=""/>
        <dsp:cNvSpPr/>
      </dsp:nvSpPr>
      <dsp:spPr>
        <a:xfrm>
          <a:off x="4091412" y="1870075"/>
          <a:ext cx="2068849" cy="1675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Построение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речевых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высказываний</a:t>
          </a:r>
        </a:p>
      </dsp:txBody>
      <dsp:txXfrm>
        <a:off x="4091412" y="1870075"/>
        <a:ext cx="2068849" cy="1675539"/>
      </dsp:txXfrm>
    </dsp:sp>
    <dsp:sp modelId="{77D669AF-CD8F-440F-8FC0-589570C6AA53}">
      <dsp:nvSpPr>
        <dsp:cNvPr id="0" name=""/>
        <dsp:cNvSpPr/>
      </dsp:nvSpPr>
      <dsp:spPr>
        <a:xfrm>
          <a:off x="6416924" y="1980994"/>
          <a:ext cx="2251341" cy="1610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Лидерство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согласование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действий 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rPr>
            <a:t>партнером</a:t>
          </a:r>
        </a:p>
      </dsp:txBody>
      <dsp:txXfrm>
        <a:off x="6416924" y="1980994"/>
        <a:ext cx="2251341" cy="1610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6346E69-6799-40A0-B401-68D0C30D9EA9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6E3544-DCCC-410C-A1F5-C6323AB24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C9F0EA-2D16-4FBF-B8CF-E8F75ED28E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3ACE-AE9C-4BF2-9E3E-BFC031E00BB5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E99CD-EB71-4B49-AA45-6335247C3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64871-F8C9-4718-8A3B-17B1968F3072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4C574-0750-4382-9A0A-674BD4433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C2D4-661C-417F-9265-38B744ECE92E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19EE-95F4-4BE1-B6AA-27189C875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26A79-9AE5-4694-83AC-D8FB5EFD1E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E9624-90E0-495B-97B8-6772FAFED8FF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121A9-8B90-41DB-89C4-CA9CA15B9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A8777-784B-402B-8DFD-AAB5F0CCF687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8F9F-524F-4254-A371-F0FEEAFE7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3B427-8FD2-45C0-ADD3-DADB175CCC14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05B05-09BE-403B-8FEE-E2730B67E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823C2-6987-4BA6-8B37-C848E581D33A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717A7-76E4-489B-9573-DF66B7FBB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51858-B688-4344-BA0A-0ACD70C63000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58496-EEE8-4247-94F5-93120E1DC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628E8-2019-42B8-B95F-A489ADB57549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8A8C1-C147-47B9-AD40-CCECB97AE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B2BD-8023-44E5-B157-2521F4D4274D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0A878-9F6C-4A02-954C-42DE1E25D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B54F2-9E89-4E50-980B-FC87EEE31918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A3A33-FE70-4A27-A27E-9D4C269BE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DACE4C-E345-43A4-A7CB-CEAD8B3B95AF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6B74E3-74B0-4CDC-8CA1-BF791297B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18" r:id="rId4"/>
    <p:sldLayoutId id="2147484024" r:id="rId5"/>
    <p:sldLayoutId id="2147484019" r:id="rId6"/>
    <p:sldLayoutId id="2147484025" r:id="rId7"/>
    <p:sldLayoutId id="2147484026" r:id="rId8"/>
    <p:sldLayoutId id="2147484027" r:id="rId9"/>
    <p:sldLayoutId id="2147484020" r:id="rId10"/>
    <p:sldLayoutId id="2147484028" r:id="rId11"/>
    <p:sldLayoutId id="214748402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M4H01292.av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9401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428625"/>
            <a:ext cx="8648700" cy="6215063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solidFill>
                <a:srgbClr val="00004C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4300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700" dirty="0" smtClean="0"/>
              <a:t>«Обучение в сотрудничестве как метод формирования коммуникативных универсальных  действий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700" dirty="0" smtClean="0"/>
              <a:t>при реализации ФГОС»</a:t>
            </a:r>
            <a:endParaRPr lang="ru-RU" sz="5700" b="1" dirty="0" smtClean="0">
              <a:solidFill>
                <a:srgbClr val="00004C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solidFill>
                <a:srgbClr val="00004C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solidFill>
                <a:srgbClr val="00004C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Чувилова Татьяна  Анатольевна - учитель начальных классов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004C"/>
                </a:solidFill>
              </a:rPr>
              <a:t> 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004C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Лопасова</a:t>
            </a:r>
            <a:r>
              <a:rPr lang="ru-RU" sz="2000" b="1" dirty="0" smtClean="0">
                <a:solidFill>
                  <a:srgbClr val="C00000"/>
                </a:solidFill>
              </a:rPr>
              <a:t> Елена Николаевна - учитель начальных классов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>
              <a:solidFill>
                <a:srgbClr val="00004C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57175" y="1033463"/>
            <a:ext cx="8386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endParaRPr lang="ru-RU" altLang="ru-RU" sz="120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655638" y="2016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Arial" charset="0"/>
              </a:rPr>
              <a:t>Механизмы формирования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Arial" charset="0"/>
              </a:rPr>
              <a:t>коммуникативных УУД</a:t>
            </a:r>
          </a:p>
        </p:txBody>
      </p:sp>
      <p:sp>
        <p:nvSpPr>
          <p:cNvPr id="33799" name="Прямоугольник 10"/>
          <p:cNvSpPr>
            <a:spLocks noChangeArrowheads="1"/>
          </p:cNvSpPr>
          <p:nvPr/>
        </p:nvSpPr>
        <p:spPr bwMode="auto">
          <a:xfrm>
            <a:off x="166688" y="1074738"/>
            <a:ext cx="7910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ü"/>
              <a:defRPr/>
            </a:pPr>
            <a:r>
              <a:rPr lang="ru-RU" sz="2400" dirty="0"/>
              <a:t> 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Раскрытие разных точек зрения на любое изучаемое явление</a:t>
            </a:r>
            <a:endParaRPr lang="ru-RU" sz="2000" dirty="0"/>
          </a:p>
        </p:txBody>
      </p:sp>
      <p:pic>
        <p:nvPicPr>
          <p:cNvPr id="20487" name="Picture 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50" y="1582738"/>
            <a:ext cx="72199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33" descr="1kl_Mir_Uch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375" y="5510213"/>
            <a:ext cx="9207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7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7175" y="1033463"/>
            <a:ext cx="8386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endParaRPr lang="ru-RU" altLang="ru-RU" sz="120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655638" y="2016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Arial" charset="0"/>
              </a:rPr>
              <a:t>Механизмы формирования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Arial" charset="0"/>
              </a:rPr>
              <a:t>коммуникативных УУД</a:t>
            </a:r>
          </a:p>
        </p:txBody>
      </p:sp>
      <p:sp>
        <p:nvSpPr>
          <p:cNvPr id="33799" name="Прямоугольник 10"/>
          <p:cNvSpPr>
            <a:spLocks noChangeArrowheads="1"/>
          </p:cNvSpPr>
          <p:nvPr/>
        </p:nvSpPr>
        <p:spPr bwMode="auto">
          <a:xfrm>
            <a:off x="166688" y="1074738"/>
            <a:ext cx="4913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ü"/>
              <a:defRPr/>
            </a:pPr>
            <a:r>
              <a:rPr lang="ru-RU" sz="2400" dirty="0"/>
              <a:t> Р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абота клубов младшего школьника</a:t>
            </a:r>
            <a:endParaRPr lang="ru-RU" sz="2000" dirty="0"/>
          </a:p>
        </p:txBody>
      </p:sp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7175" y="1577975"/>
            <a:ext cx="4386263" cy="292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071678"/>
            <a:ext cx="4143404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Documents and Settings\Admin\Рабочий стол\Семинар\DSC012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2285992"/>
            <a:ext cx="4143372" cy="310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C:\Documents and Settings\Admin\Рабочий стол\Семинар\DSC012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1071546"/>
            <a:ext cx="3214679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1071538" y="1142984"/>
            <a:ext cx="3549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Franklin Gothic Book" pitchFamily="34" charset="0"/>
              </a:rPr>
              <a:t>Работа в парах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учебнике Н.А. Чураковой «Русский язык» ярко представлены задания на формирование коммуникативных УУД через инициативное сотрудничество. Это задания, требующие распределения работы с соседом по парте, коммуникации как взаимодействия, учёт позиции собеседника.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Русский язык 2 класс.</a:t>
            </a: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/>
              <a:t>Запиши 5 слов названий-предметов мужского рода вместе с любым из предлагаемых слов названий-действий. А твой сосед по парте пусть выполнит это же задание, но только со словами-названиями предметов женского рода.</a:t>
            </a:r>
          </a:p>
          <a:p>
            <a:r>
              <a:rPr lang="ru-RU" sz="2800" smtClean="0"/>
              <a:t>Составь диктант из 10 слов. Продиктуй его соседу по парте, а потом запиши тот диктант, который он составил для тебя. Поменяйтесь тетрадями, проверьте работу друг друга.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«Математика 2 класс»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Составь и запиши 5 верных числовых равенств и 5 верных числовых неравенств. А сосед по парте проверит их.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Запиши все возможные разности «круглых» десятков, значения которых были бы меньше 20. Сколько разностей у тебя получилось? Сравни свой результат с результатом соседа по парте.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Составь три задания на сложение двузначного числа с однозначным без перехода через разряд. Выполни эти задания и предложи соседу по парте проверить правильность их выполнения.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Литературное чтение 2 класс.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Чтение по цепочке или по ролям, обоснование строчками из текста заявленного «чужого» мнения. Вопросы типа «Ты соглашаешься с Мишей? Можешь подтвердить эту точку зрения? Может Маша права? А ты чьё мнение разделяешь?»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\Рабочий стол\Семинар\DSC01286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85918" y="1500174"/>
            <a:ext cx="528641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928938" y="500063"/>
            <a:ext cx="30892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Franklin Gothic Book" pitchFamily="34" charset="0"/>
              </a:rPr>
              <a:t>Видеоролик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 «Рукавичка»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Содержимое 3" descr="IMAGE0004.BMP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214938" y="2276475"/>
            <a:ext cx="3929062" cy="2581285"/>
          </a:xfrm>
        </p:spPr>
      </p:pic>
      <p:pic>
        <p:nvPicPr>
          <p:cNvPr id="30724" name="Picture 2" descr="C:\Users\Владимир\Desktop\IMAGE0004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4143379"/>
            <a:ext cx="4643438" cy="241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 descr="C:\Users\Владимир\Desktop\IMAGE0005.BM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" y="1071563"/>
            <a:ext cx="464343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«Дорога к дому» (</a:t>
            </a:r>
            <a:r>
              <a:rPr lang="ru-RU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модифицрованный</a:t>
            </a: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вариант методики «Архитектор-строитель»)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Рисунок 5" descr="Описание: http://oo13.mail.yandex.net/static/bfb3fdd7dc49447b8f9a79092a1a532d/tmpFs1ELU_html_m5c5ef9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2420939"/>
            <a:ext cx="7143800" cy="207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928662" y="1643050"/>
            <a:ext cx="72818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C00000"/>
                </a:solidFill>
                <a:latin typeface="Franklin Gothic Book" pitchFamily="34" charset="0"/>
              </a:rPr>
              <a:t>УМК «Перспективная начальная школа»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475252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выпускник начальной школы должен уметь: </a:t>
            </a:r>
            <a:br>
              <a:rPr lang="ru-RU" sz="31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свободно высказываться на любую предложенную тему, </a:t>
            </a:r>
            <a:br>
              <a:rPr lang="ru-RU" sz="31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уметь отстаивать свою точку зрения, дискутировать, аргументировать.                                            Поэтому формированию коммуникативных универсальных учебных действий </a:t>
            </a:r>
            <a:br>
              <a:rPr lang="ru-RU" sz="31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необходимо уделять внимание на каждом уроке</a:t>
            </a:r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Содержимое 3" descr="Копия j0435841.wm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21423595">
            <a:off x="90488" y="3238500"/>
            <a:ext cx="1603375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14313" y="3071813"/>
            <a:ext cx="80724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C00000"/>
                </a:solidFill>
                <a:cs typeface="Times New Roman" pitchFamily="18" charset="0"/>
              </a:rPr>
              <a:t>Цель программы</a:t>
            </a:r>
            <a:r>
              <a:rPr lang="ru-RU" altLang="ru-RU" sz="2800">
                <a:solidFill>
                  <a:srgbClr val="C00000"/>
                </a:solidFill>
                <a:cs typeface="Times New Roman" pitchFamily="18" charset="0"/>
              </a:rPr>
              <a:t> «Перспективная начальная школа» </a:t>
            </a:r>
            <a:r>
              <a:rPr lang="ru-RU" altLang="ru-RU" sz="2800">
                <a:cs typeface="Times New Roman" pitchFamily="18" charset="0"/>
              </a:rPr>
              <a:t>- развитие личности школьника, его творческих способностей, интереса к учению, формирование желания и умения учиться; воспитание нравственных и эстетических чувств, эмоционально-ценностного позитивного отношения к себе и окружающему миру. </a:t>
            </a:r>
            <a:endParaRPr lang="ru-RU" altLang="ru-RU" sz="2800"/>
          </a:p>
        </p:txBody>
      </p:sp>
      <p:grpSp>
        <p:nvGrpSpPr>
          <p:cNvPr id="13315" name="Группа 7"/>
          <p:cNvGrpSpPr>
            <a:grpSpLocks/>
          </p:cNvGrpSpPr>
          <p:nvPr/>
        </p:nvGrpSpPr>
        <p:grpSpPr bwMode="auto">
          <a:xfrm>
            <a:off x="2143125" y="500063"/>
            <a:ext cx="4565650" cy="2357437"/>
            <a:chOff x="339716" y="220861"/>
            <a:chExt cx="4565964" cy="2223806"/>
          </a:xfrm>
        </p:grpSpPr>
        <p:pic>
          <p:nvPicPr>
            <p:cNvPr id="13316" name="Picture 2" descr="C:\Documents and Settings\Admin\Рабочий стол\Новая папка\Изображение 66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-894326">
              <a:off x="339716" y="270618"/>
              <a:ext cx="1214446" cy="1689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7" name="Picture 2" descr="C:\Documents and Settings\Admin\Рабочий стол\Новая папка\Изображение 660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881739">
              <a:off x="1332692" y="260958"/>
              <a:ext cx="1143008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2" descr="C:\Documents and Settings\Admin\Рабочий стол\Новая папка\Изображение 680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529942">
              <a:off x="3762672" y="220861"/>
              <a:ext cx="1143008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2" descr="C:\Documents and Settings\Admin\Рабочий стол\Новая папка\Изображение 669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-1010680">
              <a:off x="2856716" y="273212"/>
              <a:ext cx="1143008" cy="1643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2" descr="C:\Documents and Settings\Admin\Рабочий стол\Новая папка\Изображение 665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603907">
              <a:off x="1992139" y="801593"/>
              <a:ext cx="1143008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</a:t>
            </a: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Arial Black" pitchFamily="34" charset="0"/>
              </a:rPr>
              <a:t>Виды  универсальных </a:t>
            </a:r>
            <a:b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Arial Black" pitchFamily="34" charset="0"/>
              </a:rPr>
              <a:t>учебных действий</a:t>
            </a:r>
            <a:endParaRPr lang="ru-RU" dirty="0">
              <a:solidFill>
                <a:srgbClr val="0070C0"/>
              </a:solidFill>
              <a:effectLst/>
              <a:latin typeface="Arial Black" pitchFamily="34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          </a:t>
            </a:r>
          </a:p>
        </p:txBody>
      </p:sp>
      <p:sp>
        <p:nvSpPr>
          <p:cNvPr id="4" name="Овал 3"/>
          <p:cNvSpPr/>
          <p:nvPr/>
        </p:nvSpPr>
        <p:spPr>
          <a:xfrm>
            <a:off x="1571625" y="357188"/>
            <a:ext cx="6786563" cy="216852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1631156" y="2194719"/>
            <a:ext cx="968375" cy="12779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0" y="3284538"/>
            <a:ext cx="2928938" cy="1428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70C0"/>
                </a:solidFill>
              </a:rPr>
              <a:t>ЛИЧНОСТНЫЕ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2663032" y="2961481"/>
            <a:ext cx="1974850" cy="10366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476375" y="4437063"/>
            <a:ext cx="3095625" cy="14287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РЕГУЛЯТИВНЫЕ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4314825" y="2967038"/>
            <a:ext cx="1982788" cy="11795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356100" y="4508500"/>
            <a:ext cx="3240088" cy="14287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</a:rPr>
              <a:t>ПОЗНАВАТЕЛЬНЫЕ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6440487" y="2208213"/>
            <a:ext cx="968375" cy="1536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795963" y="3213100"/>
            <a:ext cx="3348037" cy="14287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КОММУНИКАТИВНЫЕ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>
                <a:solidFill>
                  <a:srgbClr val="7030A0"/>
                </a:solidFill>
                <a:latin typeface="Arial Black" pitchFamily="34" charset="0"/>
              </a:rPr>
              <a:t>Коммуникативные УУД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225425" y="1916113"/>
          <a:ext cx="8693150" cy="427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1643063"/>
            <a:ext cx="7500938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Механизмы формирования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коммуникативных УУД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0" y="0"/>
            <a:ext cx="7715250" cy="6215062"/>
            <a:chOff x="214282" y="214290"/>
            <a:chExt cx="8501122" cy="6215106"/>
          </a:xfrm>
        </p:grpSpPr>
        <p:pic>
          <p:nvPicPr>
            <p:cNvPr id="17424" name="Picture 2" descr="C:\Documents and Settings\Admin\Рабочий стол\СКАНЫ\Изображение 66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14282" y="857232"/>
              <a:ext cx="3006724" cy="5143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5" name="Picture 3" descr="C:\Documents and Settings\Admin\Рабочий стол\Новая папка\Изображение 663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214810" y="214290"/>
              <a:ext cx="4500594" cy="6215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642910" y="142875"/>
            <a:ext cx="8143875" cy="6715125"/>
            <a:chOff x="0" y="0"/>
            <a:chExt cx="9144000" cy="6858000"/>
          </a:xfrm>
        </p:grpSpPr>
        <p:pic>
          <p:nvPicPr>
            <p:cNvPr id="17421" name="Picture 3" descr="C:\Documents and Settings\Admin\Рабочий стол\СКАНЫ\Изображение 665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0" y="0"/>
              <a:ext cx="2792600" cy="4789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2" name="Picture 3" descr="C:\Documents and Settings\Admin\Рабочий стол\Новая папка\Изображение 666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572000" y="0"/>
              <a:ext cx="4137505" cy="5929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3" name="Picture 2" descr="C:\Documents and Settings\Admin\Рабочий стол\Новая папка\Изображение 667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00034" y="4000504"/>
              <a:ext cx="8643966" cy="285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20" name="Picture 3" descr="C:\Documents and Settings\Admin\Рабочий стол\Новая папка\Изображение 67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16646" y="214313"/>
            <a:ext cx="4870167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4000"/>
          </a:p>
          <a:p>
            <a:pPr algn="ctr">
              <a:spcBef>
                <a:spcPct val="50000"/>
              </a:spcBef>
            </a:pPr>
            <a:endParaRPr lang="ru-RU" altLang="ru-RU" sz="4000"/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257175" y="1033463"/>
            <a:ext cx="8386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endParaRPr lang="ru-RU" altLang="ru-RU" sz="120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655638" y="2016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Arial" charset="0"/>
              </a:rPr>
              <a:t>Механизмы формирования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Arial" charset="0"/>
              </a:rPr>
              <a:t>коммуникативных УУД</a:t>
            </a:r>
          </a:p>
        </p:txBody>
      </p:sp>
      <p:sp>
        <p:nvSpPr>
          <p:cNvPr id="18439" name="Прямоугольник 10"/>
          <p:cNvSpPr>
            <a:spLocks noChangeArrowheads="1"/>
          </p:cNvSpPr>
          <p:nvPr/>
        </p:nvSpPr>
        <p:spPr bwMode="auto">
          <a:xfrm>
            <a:off x="671513" y="1063625"/>
            <a:ext cx="4103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000099"/>
              </a:buClr>
              <a:buFont typeface="Wingdings" pitchFamily="2" charset="2"/>
              <a:buChar char="ü"/>
            </a:pPr>
            <a:r>
              <a:rPr lang="ru-RU" altLang="ru-RU" sz="2400"/>
              <a:t> Единая внешняя интрига</a:t>
            </a:r>
          </a:p>
        </p:txBody>
      </p:sp>
      <p:pic>
        <p:nvPicPr>
          <p:cNvPr id="1844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1714488"/>
            <a:ext cx="6238895" cy="358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5" descr="1kl_Mir_Uch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3786190"/>
            <a:ext cx="9413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59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7175" y="1033463"/>
            <a:ext cx="8386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endParaRPr lang="ru-RU" altLang="ru-RU" sz="120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655638" y="2016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Arial" charset="0"/>
              </a:rPr>
              <a:t>Механизмы формирования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Arial" charset="0"/>
              </a:rPr>
              <a:t>коммуникативных УУД</a:t>
            </a:r>
          </a:p>
        </p:txBody>
      </p:sp>
      <p:sp>
        <p:nvSpPr>
          <p:cNvPr id="19462" name="Прямоугольник 10"/>
          <p:cNvSpPr>
            <a:spLocks noChangeArrowheads="1"/>
          </p:cNvSpPr>
          <p:nvPr/>
        </p:nvSpPr>
        <p:spPr bwMode="auto">
          <a:xfrm>
            <a:off x="671513" y="1087438"/>
            <a:ext cx="3805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000099"/>
              </a:buClr>
              <a:buFont typeface="Wingdings" pitchFamily="2" charset="2"/>
              <a:buChar char="ü"/>
            </a:pPr>
            <a:r>
              <a:rPr lang="ru-RU" altLang="ru-RU" sz="2400"/>
              <a:t> Общие сквозные герои</a:t>
            </a:r>
          </a:p>
        </p:txBody>
      </p:sp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9088" y="1654175"/>
            <a:ext cx="396398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3" cstate="screen"/>
          <a:srcRect l="3516" t="2650" r="3369" b="1341"/>
          <a:stretch>
            <a:fillRect/>
          </a:stretch>
        </p:blipFill>
        <p:spPr bwMode="auto">
          <a:xfrm>
            <a:off x="4451350" y="1254125"/>
            <a:ext cx="2724150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1"/>
          <p:cNvPicPr>
            <a:picLocks noChangeAspect="1" noChangeArrowheads="1"/>
          </p:cNvPicPr>
          <p:nvPr/>
        </p:nvPicPr>
        <p:blipFill>
          <a:blip r:embed="rId4" cstate="screen"/>
          <a:srcRect l="2617" t="1981" r="2617"/>
          <a:stretch>
            <a:fillRect/>
          </a:stretch>
        </p:blipFill>
        <p:spPr bwMode="auto">
          <a:xfrm>
            <a:off x="1900238" y="3259138"/>
            <a:ext cx="2682875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5" descr="2kl_Master_Uch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925" y="4090988"/>
            <a:ext cx="887413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6" descr="2kl_Mir_Uch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55688" y="5538788"/>
            <a:ext cx="98425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7" descr="3kl_Mir_Uch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988175" y="1171575"/>
            <a:ext cx="1030288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7"/>
          <p:cNvPicPr>
            <a:picLocks noChangeAspect="1" noChangeArrowheads="1"/>
          </p:cNvPicPr>
          <p:nvPr/>
        </p:nvPicPr>
        <p:blipFill>
          <a:blip r:embed="rId8" cstate="screen"/>
          <a:srcRect l="4951"/>
          <a:stretch>
            <a:fillRect/>
          </a:stretch>
        </p:blipFill>
        <p:spPr bwMode="auto">
          <a:xfrm>
            <a:off x="6596063" y="3211513"/>
            <a:ext cx="2513012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8" descr="4kl_Lit4kl_1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649913" y="5532438"/>
            <a:ext cx="1027112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586</TotalTime>
  <Words>410</Words>
  <Application>Microsoft Office PowerPoint</Application>
  <PresentationFormat>Экран (4:3)</PresentationFormat>
  <Paragraphs>64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 </vt:lpstr>
      <vt:lpstr>Слайд 2</vt:lpstr>
      <vt:lpstr>Слайд 3</vt:lpstr>
      <vt:lpstr>         Виды  универсальных  учебных действий</vt:lpstr>
      <vt:lpstr>Коммуникативные УУД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Русский язык 2 класс.</vt:lpstr>
      <vt:lpstr>«Математика 2 класс»</vt:lpstr>
      <vt:lpstr>Литературное чтение 2 класс.</vt:lpstr>
      <vt:lpstr>Слайд 17</vt:lpstr>
      <vt:lpstr>Тест «Рукавичка»</vt:lpstr>
      <vt:lpstr>Задание «Дорога к дому» (модифицрованный вариант методики «Архитектор-строитель»)</vt:lpstr>
      <vt:lpstr>Каждый выпускник начальной школы должен уметь:  свободно высказываться на любую предложенную тему,  уметь отстаивать свою точку зрения, дискутировать, аргументировать.                                            Поэтому формированию коммуникативных универсальных учебных действий  необходимо уделять внимание на каждом уроке.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76</cp:revision>
  <dcterms:created xsi:type="dcterms:W3CDTF">2013-10-13T17:22:55Z</dcterms:created>
  <dcterms:modified xsi:type="dcterms:W3CDTF">2014-10-05T15:32:35Z</dcterms:modified>
</cp:coreProperties>
</file>