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06F-49C5-4FDB-8299-4FD5F9A61E2F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EAB-1B35-4310-9928-398703C1C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06F-49C5-4FDB-8299-4FD5F9A61E2F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EAB-1B35-4310-9928-398703C1C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06F-49C5-4FDB-8299-4FD5F9A61E2F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EAB-1B35-4310-9928-398703C1C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06F-49C5-4FDB-8299-4FD5F9A61E2F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EAB-1B35-4310-9928-398703C1C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06F-49C5-4FDB-8299-4FD5F9A61E2F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EAB-1B35-4310-9928-398703C1C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06F-49C5-4FDB-8299-4FD5F9A61E2F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EAB-1B35-4310-9928-398703C1C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06F-49C5-4FDB-8299-4FD5F9A61E2F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EAB-1B35-4310-9928-398703C1C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06F-49C5-4FDB-8299-4FD5F9A61E2F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EAB-1B35-4310-9928-398703C1C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06F-49C5-4FDB-8299-4FD5F9A61E2F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EAB-1B35-4310-9928-398703C1C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06F-49C5-4FDB-8299-4FD5F9A61E2F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EAB-1B35-4310-9928-398703C1C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06F-49C5-4FDB-8299-4FD5F9A61E2F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EAB-1B35-4310-9928-398703C1C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6B06F-49C5-4FDB-8299-4FD5F9A61E2F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64EAB-1B35-4310-9928-398703C1C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424067.jpg"/>
          <p:cNvPicPr>
            <a:picLocks noChangeAspect="1"/>
          </p:cNvPicPr>
          <p:nvPr/>
        </p:nvPicPr>
        <p:blipFill>
          <a:blip r:embed="rId2" cstate="print"/>
          <a:srcRect b="23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79712" y="1412776"/>
            <a:ext cx="4798108" cy="193899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Рекорды </a:t>
            </a:r>
          </a:p>
          <a:p>
            <a:pPr algn="ctr"/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 мире птиц</a:t>
            </a:r>
            <a:endParaRPr lang="ru-RU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5085184"/>
            <a:ext cx="4511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Comic Sans MS" pitchFamily="66" charset="0"/>
              </a:rPr>
              <a:t>Презентация по окружающему миру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Comic Sans MS" pitchFamily="66" charset="0"/>
              </a:rPr>
              <a:t>с</a:t>
            </a:r>
            <a:r>
              <a:rPr lang="ru-RU" b="1" dirty="0" smtClean="0">
                <a:solidFill>
                  <a:schemeClr val="tx2"/>
                </a:solidFill>
                <a:latin typeface="Comic Sans MS" pitchFamily="66" charset="0"/>
              </a:rPr>
              <a:t>оставитель</a:t>
            </a:r>
          </a:p>
          <a:p>
            <a:pPr algn="ctr"/>
            <a:r>
              <a:rPr lang="ru-RU" b="1" dirty="0" err="1" smtClean="0">
                <a:solidFill>
                  <a:schemeClr val="tx2"/>
                </a:solidFill>
                <a:latin typeface="Comic Sans MS" pitchFamily="66" charset="0"/>
              </a:rPr>
              <a:t>Осадчук</a:t>
            </a:r>
            <a:r>
              <a:rPr lang="ru-RU" b="1" dirty="0" smtClean="0">
                <a:solidFill>
                  <a:schemeClr val="tx2"/>
                </a:solidFill>
                <a:latin typeface="Comic Sans MS" pitchFamily="66" charset="0"/>
              </a:rPr>
              <a:t> Оксана Николаевна</a:t>
            </a:r>
            <a:endParaRPr lang="ru-RU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85728"/>
            <a:ext cx="69188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omic Sans MS" pitchFamily="66" charset="0"/>
              </a:rPr>
              <a:t>Лучшая плавающая птица</a:t>
            </a:r>
          </a:p>
        </p:txBody>
      </p:sp>
      <p:pic>
        <p:nvPicPr>
          <p:cNvPr id="3" name="Рисунок 2" descr="Рекорды в мире пти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214422"/>
            <a:ext cx="550072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4714884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Пингвины - лучшие </a:t>
            </a:r>
            <a:r>
              <a:rPr lang="ru-RU" sz="2800" b="1" dirty="0" err="1">
                <a:solidFill>
                  <a:schemeClr val="tx2"/>
                </a:solidFill>
              </a:rPr>
              <a:t>плавцы</a:t>
            </a:r>
            <a:r>
              <a:rPr lang="ru-RU" sz="2800" b="1" dirty="0">
                <a:solidFill>
                  <a:schemeClr val="tx2"/>
                </a:solidFill>
              </a:rPr>
              <a:t> в мире птиц. Сильнее других видов выделяется императорский пингвин - он плавает со скоростью 36 км/ч, и что вообще невероятно может нырнуть на глубину почти 500 метров.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85728"/>
            <a:ext cx="66367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omic Sans MS" pitchFamily="66" charset="0"/>
              </a:rPr>
              <a:t>Самая выносливая птица</a:t>
            </a:r>
          </a:p>
        </p:txBody>
      </p:sp>
      <p:pic>
        <p:nvPicPr>
          <p:cNvPr id="3" name="Рисунок 2" descr="Рекорды в мире пти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000108"/>
            <a:ext cx="4954605" cy="373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4714884"/>
            <a:ext cx="84296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Полярная утка способна выдержать температуру -110 градусов Цельсия. Это делает ее не только самым выносливым представителем семейства пернатых, но и самым выносливым животным в </a:t>
            </a:r>
            <a:r>
              <a:rPr lang="ru-RU" sz="2800" b="1" dirty="0" smtClean="0">
                <a:solidFill>
                  <a:schemeClr val="tx2"/>
                </a:solidFill>
              </a:rPr>
              <a:t>целом.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290"/>
            <a:ext cx="5650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omic Sans MS" pitchFamily="66" charset="0"/>
              </a:rPr>
              <a:t>Самая громкая птица</a:t>
            </a:r>
          </a:p>
        </p:txBody>
      </p:sp>
      <p:pic>
        <p:nvPicPr>
          <p:cNvPr id="3" name="Рисунок 2" descr="Рекорды в мире пти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000108"/>
            <a:ext cx="5214974" cy="3578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71472" y="5072074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Индийский павлин кричит настолько громко </a:t>
            </a:r>
            <a:endParaRPr lang="ru-RU" sz="2800" b="1" dirty="0" smtClean="0">
              <a:solidFill>
                <a:schemeClr val="tx2"/>
              </a:solidFill>
            </a:endParaRPr>
          </a:p>
          <a:p>
            <a:r>
              <a:rPr lang="ru-RU" sz="2800" b="1" dirty="0" smtClean="0">
                <a:solidFill>
                  <a:schemeClr val="tx2"/>
                </a:solidFill>
              </a:rPr>
              <a:t>(</a:t>
            </a:r>
            <a:r>
              <a:rPr lang="ru-RU" sz="2800" b="1" dirty="0">
                <a:solidFill>
                  <a:schemeClr val="tx2"/>
                </a:solidFill>
              </a:rPr>
              <a:t>и к тому же безобразно), что его слышно за несколько километров.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2942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omic Sans MS" pitchFamily="66" charset="0"/>
              </a:rPr>
              <a:t>Наибольшее количество перьев</a:t>
            </a:r>
          </a:p>
        </p:txBody>
      </p:sp>
      <p:pic>
        <p:nvPicPr>
          <p:cNvPr id="3" name="Рисунок 2" descr="Рекорды в мире пти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214422"/>
            <a:ext cx="4954605" cy="4122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14480" y="5715016"/>
            <a:ext cx="5578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У лебедя больше 25 тысяч перьев.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85728"/>
            <a:ext cx="58977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omic Sans MS" pitchFamily="66" charset="0"/>
              </a:rPr>
              <a:t>Самая ядовитая птица</a:t>
            </a:r>
          </a:p>
        </p:txBody>
      </p:sp>
      <p:pic>
        <p:nvPicPr>
          <p:cNvPr id="3" name="Рисунок 2" descr="Рекорды в мире пти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85860"/>
            <a:ext cx="3857652" cy="505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1428736"/>
            <a:ext cx="450056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Да, птицы также бывают ядовитыми! Самыми опасными </a:t>
            </a:r>
            <a:r>
              <a:rPr lang="ru-RU" sz="2800" b="1" dirty="0" smtClean="0">
                <a:solidFill>
                  <a:schemeClr val="tx2"/>
                </a:solidFill>
              </a:rPr>
              <a:t>являются представители </a:t>
            </a:r>
            <a:r>
              <a:rPr lang="ru-RU" sz="2800" b="1" dirty="0">
                <a:solidFill>
                  <a:schemeClr val="tx2"/>
                </a:solidFill>
              </a:rPr>
              <a:t>рода </a:t>
            </a:r>
            <a:r>
              <a:rPr lang="ru-RU" sz="2800" b="1" dirty="0" err="1">
                <a:solidFill>
                  <a:schemeClr val="tx2"/>
                </a:solidFill>
              </a:rPr>
              <a:t>питоуи</a:t>
            </a:r>
            <a:r>
              <a:rPr lang="ru-RU" sz="2800" b="1" dirty="0">
                <a:solidFill>
                  <a:schemeClr val="tx2"/>
                </a:solidFill>
              </a:rPr>
              <a:t>. Все тело и перья пропитаны одним из самых опасных токсинов в мире - </a:t>
            </a:r>
            <a:r>
              <a:rPr lang="ru-RU" sz="2800" b="1" dirty="0" err="1">
                <a:solidFill>
                  <a:schemeClr val="tx2"/>
                </a:solidFill>
              </a:rPr>
              <a:t>гомобатрахотоксином</a:t>
            </a:r>
            <a:r>
              <a:rPr lang="ru-RU" sz="2800" b="1" dirty="0">
                <a:solidFill>
                  <a:schemeClr val="tx2"/>
                </a:solidFill>
              </a:rPr>
              <a:t>. Этот яд смертельно опасен даже для человека.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285728"/>
            <a:ext cx="57551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omic Sans MS" pitchFamily="66" charset="0"/>
              </a:rPr>
              <a:t>Самая большая птица</a:t>
            </a:r>
          </a:p>
        </p:txBody>
      </p:sp>
      <p:pic>
        <p:nvPicPr>
          <p:cNvPr id="5" name="Рисунок 4" descr="Рекорды в мире пти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214422"/>
            <a:ext cx="50006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786" y="4714884"/>
            <a:ext cx="778674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</a:rPr>
              <a:t>Рост самых крупных особей африканского страуса доходит до 2,80 метров, при весе 170 килограмм.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корды в мире пти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214422"/>
            <a:ext cx="578647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00166" y="214290"/>
            <a:ext cx="6276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omic Sans MS" pitchFamily="66" charset="0"/>
              </a:rPr>
              <a:t>Самая маленькая птица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3" y="5286388"/>
            <a:ext cx="8572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</a:rPr>
              <a:t>Этот рекорд принадлежит колибри</a:t>
            </a:r>
            <a:r>
              <a:rPr lang="ru-RU" sz="3200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>
                <a:solidFill>
                  <a:schemeClr val="tx2"/>
                </a:solidFill>
              </a:rPr>
              <a:t>Самый маленький колибри </a:t>
            </a:r>
            <a:r>
              <a:rPr lang="ru-RU" sz="3200" b="1" dirty="0" smtClean="0">
                <a:solidFill>
                  <a:schemeClr val="tx2"/>
                </a:solidFill>
              </a:rPr>
              <a:t>весит </a:t>
            </a:r>
            <a:r>
              <a:rPr lang="ru-RU" sz="3200" b="1" dirty="0">
                <a:solidFill>
                  <a:schemeClr val="tx2"/>
                </a:solidFill>
              </a:rPr>
              <a:t>всего 1,5 </a:t>
            </a:r>
            <a:endParaRPr lang="ru-RU" sz="3200" b="1" dirty="0" smtClean="0">
              <a:solidFill>
                <a:schemeClr val="tx2"/>
              </a:solidFill>
            </a:endParaRPr>
          </a:p>
          <a:p>
            <a:r>
              <a:rPr lang="ru-RU" sz="3200" b="1" dirty="0" smtClean="0">
                <a:solidFill>
                  <a:schemeClr val="tx2"/>
                </a:solidFill>
              </a:rPr>
              <a:t>грамма </a:t>
            </a:r>
            <a:r>
              <a:rPr lang="ru-RU" sz="3200" b="1" dirty="0">
                <a:solidFill>
                  <a:schemeClr val="tx2"/>
                </a:solidFill>
              </a:rPr>
              <a:t>при длине тела около 5 сантиметров.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84417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Самая быстрая летающая птица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pic>
        <p:nvPicPr>
          <p:cNvPr id="3" name="Рисунок 2" descr="Рекорды в мире пти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714356"/>
            <a:ext cx="5429288" cy="413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58" y="5000636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Среди летающих птиц сапсану равных просто нет. На прямой дистанции сапсан 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способен </a:t>
            </a:r>
            <a:r>
              <a:rPr lang="ru-RU" b="1" dirty="0">
                <a:solidFill>
                  <a:schemeClr val="tx2"/>
                </a:solidFill>
              </a:rPr>
              <a:t>разогнаться до 200 км/ч, а в, так называемом, пикирующем падении 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во </a:t>
            </a:r>
            <a:r>
              <a:rPr lang="ru-RU" b="1" dirty="0">
                <a:solidFill>
                  <a:schemeClr val="tx2"/>
                </a:solidFill>
              </a:rPr>
              <a:t>время охоты пернатый хищник развивает </a:t>
            </a:r>
            <a:r>
              <a:rPr lang="ru-RU" b="1" dirty="0" smtClean="0">
                <a:solidFill>
                  <a:schemeClr val="tx2"/>
                </a:solidFill>
              </a:rPr>
              <a:t>скорость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до 325 км/ч. Кстати, сапсан является не только самой быстрой птицей, 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но </a:t>
            </a:r>
            <a:r>
              <a:rPr lang="ru-RU" b="1" dirty="0">
                <a:solidFill>
                  <a:schemeClr val="tx2"/>
                </a:solidFill>
              </a:rPr>
              <a:t>и самым быстрым животным на планете.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4577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omic Sans MS" pitchFamily="66" charset="0"/>
              </a:rPr>
              <a:t>Самая тяжелая летающая птица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4643446"/>
            <a:ext cx="68580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Здесь первое место между собой делят большая африканская дрофа и дудак. Удивительно, но эти птицы весят 18-20 кг.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85728"/>
            <a:ext cx="73116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omic Sans MS" pitchFamily="66" charset="0"/>
              </a:rPr>
              <a:t>Самая долгоживущая птица</a:t>
            </a:r>
          </a:p>
        </p:txBody>
      </p:sp>
      <p:pic>
        <p:nvPicPr>
          <p:cNvPr id="3" name="Рисунок 2" descr="Рекорды в мире пти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214422"/>
            <a:ext cx="47656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0453" y="5000636"/>
            <a:ext cx="822507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Большой </a:t>
            </a:r>
            <a:r>
              <a:rPr lang="ru-RU" sz="2400" b="1" dirty="0" err="1">
                <a:solidFill>
                  <a:schemeClr val="tx2"/>
                </a:solidFill>
              </a:rPr>
              <a:t>желтохохлый</a:t>
            </a:r>
            <a:r>
              <a:rPr lang="ru-RU" sz="2400" b="1" dirty="0">
                <a:solidFill>
                  <a:schemeClr val="tx2"/>
                </a:solidFill>
              </a:rPr>
              <a:t> какаду в неволе живет около 80 лет</a:t>
            </a:r>
            <a:r>
              <a:rPr lang="ru-RU" sz="2400" b="1" dirty="0" smtClean="0">
                <a:solidFill>
                  <a:schemeClr val="tx2"/>
                </a:solidFill>
              </a:rPr>
              <a:t>.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>
                <a:solidFill>
                  <a:schemeClr val="tx2"/>
                </a:solidFill>
              </a:rPr>
              <a:t>Однако считается</a:t>
            </a:r>
            <a:r>
              <a:rPr lang="ru-RU" sz="2400" b="1" dirty="0" smtClean="0">
                <a:solidFill>
                  <a:schemeClr val="tx2"/>
                </a:solidFill>
              </a:rPr>
              <a:t>, </a:t>
            </a:r>
            <a:r>
              <a:rPr lang="ru-RU" sz="2400" b="1" dirty="0">
                <a:solidFill>
                  <a:schemeClr val="tx2"/>
                </a:solidFill>
              </a:rPr>
              <a:t>что в естественных условиях 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продолжительность </a:t>
            </a:r>
            <a:r>
              <a:rPr lang="ru-RU" sz="2400" b="1" dirty="0">
                <a:solidFill>
                  <a:schemeClr val="tx2"/>
                </a:solidFill>
              </a:rPr>
              <a:t>жизни 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этого </a:t>
            </a:r>
            <a:r>
              <a:rPr lang="ru-RU" sz="2400" b="1" dirty="0">
                <a:solidFill>
                  <a:schemeClr val="tx2"/>
                </a:solidFill>
              </a:rPr>
              <a:t>попугая может </a:t>
            </a:r>
            <a:r>
              <a:rPr lang="ru-RU" sz="2400" b="1" dirty="0" smtClean="0">
                <a:solidFill>
                  <a:schemeClr val="tx2"/>
                </a:solidFill>
              </a:rPr>
              <a:t>составлять </a:t>
            </a:r>
            <a:r>
              <a:rPr lang="ru-RU" sz="2400" b="1" dirty="0">
                <a:solidFill>
                  <a:schemeClr val="tx2"/>
                </a:solidFill>
              </a:rPr>
              <a:t>100 и более лет.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5247" y="357166"/>
            <a:ext cx="85587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omic Sans MS" pitchFamily="66" charset="0"/>
              </a:rPr>
              <a:t>Самый большой размах крыльев</a:t>
            </a:r>
          </a:p>
        </p:txBody>
      </p:sp>
      <p:pic>
        <p:nvPicPr>
          <p:cNvPr id="3" name="Рисунок 2" descr="Рекорды в мире пти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357298"/>
            <a:ext cx="5408617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57422" y="4857760"/>
            <a:ext cx="4572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800" b="1" dirty="0">
                <a:solidFill>
                  <a:schemeClr val="tx2"/>
                </a:solidFill>
              </a:rPr>
              <a:t>У странствующего альбатроса этот показатель составляет 3,6 метра. 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85728"/>
            <a:ext cx="59186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omic Sans MS" pitchFamily="66" charset="0"/>
              </a:rPr>
              <a:t>Самый длинный клюв</a:t>
            </a:r>
          </a:p>
        </p:txBody>
      </p:sp>
      <p:pic>
        <p:nvPicPr>
          <p:cNvPr id="3" name="Рисунок 2" descr="Рекорды в мире пти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071546"/>
            <a:ext cx="5097481" cy="365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48" y="4919008"/>
            <a:ext cx="7715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chemeClr val="tx2"/>
                </a:solidFill>
              </a:rPr>
              <a:t>Мечеклювый</a:t>
            </a:r>
            <a:r>
              <a:rPr lang="ru-RU" sz="2400" b="1" dirty="0">
                <a:solidFill>
                  <a:schemeClr val="tx2"/>
                </a:solidFill>
              </a:rPr>
              <a:t> колибри обладает самым длинным клювом относительно размеров тела. Длина клюва этой маленькой птички может достигать до 10 см, при общей длине 15 см, т.е. клюв у </a:t>
            </a:r>
            <a:r>
              <a:rPr lang="ru-RU" sz="2400" b="1" dirty="0" err="1">
                <a:solidFill>
                  <a:schemeClr val="tx2"/>
                </a:solidFill>
              </a:rPr>
              <a:t>мечеклювых</a:t>
            </a:r>
            <a:r>
              <a:rPr lang="ru-RU" sz="2400" b="1" dirty="0">
                <a:solidFill>
                  <a:schemeClr val="tx2"/>
                </a:solidFill>
              </a:rPr>
              <a:t> колибри в 2 раза длиннее тела.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85728"/>
            <a:ext cx="6955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omic Sans MS" pitchFamily="66" charset="0"/>
              </a:rPr>
              <a:t>Самая прожорливая птица</a:t>
            </a:r>
          </a:p>
        </p:txBody>
      </p:sp>
      <p:pic>
        <p:nvPicPr>
          <p:cNvPr id="3" name="Рисунок 2" descr="Рекорды в мире пти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214422"/>
            <a:ext cx="5026043" cy="383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71472" y="5143512"/>
            <a:ext cx="792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Кубинский </a:t>
            </a:r>
            <a:r>
              <a:rPr lang="ru-RU" sz="2800" b="1" dirty="0" err="1">
                <a:solidFill>
                  <a:schemeClr val="tx2"/>
                </a:solidFill>
              </a:rPr>
              <a:t>тоди</a:t>
            </a:r>
            <a:r>
              <a:rPr lang="ru-RU" sz="2800" b="1" dirty="0">
                <a:solidFill>
                  <a:schemeClr val="tx2"/>
                </a:solidFill>
              </a:rPr>
              <a:t> за день съедает несколько тысяч насекомых, общий вес которых составляет около 60-65% от веса самой птицы.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382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ЕБ</dc:creator>
  <cp:lastModifiedBy>1</cp:lastModifiedBy>
  <cp:revision>7</cp:revision>
  <dcterms:created xsi:type="dcterms:W3CDTF">2013-04-04T10:28:43Z</dcterms:created>
  <dcterms:modified xsi:type="dcterms:W3CDTF">2014-08-12T09:10:55Z</dcterms:modified>
</cp:coreProperties>
</file>