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1648" cy="18288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Весенние   явления</a:t>
            </a:r>
            <a:br>
              <a:rPr lang="ru-RU" sz="6600" dirty="0" smtClean="0"/>
            </a:br>
            <a:r>
              <a:rPr lang="ru-RU" sz="6600" dirty="0" smtClean="0"/>
              <a:t> в жизни   природы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6143620"/>
            <a:ext cx="7854696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Учитель : </a:t>
            </a:r>
            <a:r>
              <a:rPr lang="ru-RU" sz="3200" dirty="0" err="1" smtClean="0"/>
              <a:t>Логвиненко</a:t>
            </a:r>
            <a:r>
              <a:rPr lang="ru-RU" sz="3200" dirty="0" smtClean="0"/>
              <a:t> НС</a:t>
            </a:r>
            <a:endParaRPr lang="ru-RU" sz="3200" dirty="0"/>
          </a:p>
        </p:txBody>
      </p:sp>
      <p:pic>
        <p:nvPicPr>
          <p:cNvPr id="1026" name="Picture 2" descr="F:\ПРОГУЛКА\IMG_20140421_114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496"/>
            <a:ext cx="3051740" cy="2374122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1928802"/>
            <a:ext cx="7854696" cy="71438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Наши первые экологические  экскурсии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72414" cy="1162050"/>
          </a:xfrm>
        </p:spPr>
        <p:txBody>
          <a:bodyPr/>
          <a:lstStyle/>
          <a:p>
            <a:pPr algn="ctr"/>
            <a:r>
              <a:rPr lang="ru-RU" sz="5000" dirty="0" smtClean="0"/>
              <a:t>Весна пришла…</a:t>
            </a:r>
            <a:endParaRPr lang="ru-RU" sz="5000" dirty="0"/>
          </a:p>
        </p:txBody>
      </p:sp>
      <p:pic>
        <p:nvPicPr>
          <p:cNvPr id="7" name="Содержимое 6" descr="IMG_20140421_1151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3" y="2143116"/>
            <a:ext cx="2952771" cy="2214578"/>
          </a:xfrm>
        </p:spPr>
      </p:pic>
      <p:pic>
        <p:nvPicPr>
          <p:cNvPr id="2050" name="Picture 2" descr="F:\ПРОГУЛКА\IMG_20140421_114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00240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4040188" cy="659352"/>
          </a:xfrm>
        </p:spPr>
        <p:txBody>
          <a:bodyPr/>
          <a:lstStyle/>
          <a:p>
            <a:r>
              <a:rPr lang="ru-RU" sz="2800" dirty="0" smtClean="0"/>
              <a:t>Первая молодая трава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857752" y="4572008"/>
            <a:ext cx="4041775" cy="65484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Первые </a:t>
            </a:r>
          </a:p>
          <a:p>
            <a:pPr algn="ctr"/>
            <a:r>
              <a:rPr lang="ru-RU" sz="2800" dirty="0" smtClean="0"/>
              <a:t>распускающиеся  почки</a:t>
            </a:r>
            <a:endParaRPr lang="ru-RU" sz="2800" dirty="0"/>
          </a:p>
        </p:txBody>
      </p:sp>
      <p:pic>
        <p:nvPicPr>
          <p:cNvPr id="9" name="Содержимое 8" descr="IMG_20140421_1154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2476517" cy="1857388"/>
          </a:xfrm>
        </p:spPr>
      </p:pic>
      <p:pic>
        <p:nvPicPr>
          <p:cNvPr id="12" name="Содержимое 11" descr="IMG_20140421_1139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785926"/>
            <a:ext cx="2476518" cy="185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одержимое 9" descr="IMG_819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14348" y="3571876"/>
            <a:ext cx="3524275" cy="2643206"/>
          </a:xfrm>
        </p:spPr>
      </p:pic>
      <p:pic>
        <p:nvPicPr>
          <p:cNvPr id="26" name="Рисунок 25" descr="IMG_20140421_11444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xfrm rot="420000">
            <a:off x="5087057" y="1332330"/>
            <a:ext cx="3278091" cy="2791246"/>
          </a:xfrm>
        </p:spPr>
      </p:pic>
      <p:pic>
        <p:nvPicPr>
          <p:cNvPr id="3076" name="Picture 4" descr="F:\ПРОГУЛКА\IMG_20140421_114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643050"/>
            <a:ext cx="2119296" cy="1589472"/>
          </a:xfrm>
          <a:prstGeom prst="rect">
            <a:avLst/>
          </a:prstGeom>
          <a:noFill/>
        </p:spPr>
      </p:pic>
      <p:pic>
        <p:nvPicPr>
          <p:cNvPr id="3077" name="Picture 5" descr="F:\ПРОГУЛКА\IMG_8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429000"/>
            <a:ext cx="2286120" cy="171451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85720" y="0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ru-RU" sz="48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Первые       цветы</a:t>
            </a:r>
            <a:endParaRPr lang="ru-RU" sz="4800" b="1" dirty="0">
              <a:solidFill>
                <a:srgbClr val="04617B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3143280" cy="1162050"/>
          </a:xfrm>
        </p:spPr>
        <p:txBody>
          <a:bodyPr/>
          <a:lstStyle/>
          <a:p>
            <a:r>
              <a:rPr lang="ru-RU" sz="5400" dirty="0" smtClean="0"/>
              <a:t>Весенние  находки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140425_105329.jpg"/>
          <p:cNvPicPr>
            <a:picLocks noChangeAspect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573082" y="1315807"/>
            <a:ext cx="2992022" cy="2547662"/>
          </a:xfrm>
          <a:prstGeom prst="rect">
            <a:avLst/>
          </a:prstGeom>
        </p:spPr>
      </p:pic>
      <p:pic>
        <p:nvPicPr>
          <p:cNvPr id="4098" name="Picture 2" descr="F:\ПРОГУЛКА\IMG_20140421_114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8868"/>
            <a:ext cx="1785950" cy="2381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Животные  весной</a:t>
            </a:r>
            <a:endParaRPr lang="ru-RU" dirty="0"/>
          </a:p>
        </p:txBody>
      </p:sp>
      <p:pic>
        <p:nvPicPr>
          <p:cNvPr id="8" name="Содержимое 7" descr="IMG_20140421_1143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928934"/>
            <a:ext cx="2297637" cy="172322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Грачи прилетели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643182"/>
            <a:ext cx="197168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42926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Муравьи   вышли   на поверхность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 теперь посмотрим поближе</a:t>
            </a:r>
            <a:endParaRPr lang="ru-RU" dirty="0"/>
          </a:p>
        </p:txBody>
      </p:sp>
      <p:pic>
        <p:nvPicPr>
          <p:cNvPr id="2050" name="Picture 2" descr="C:\Users\Franc\Desktop\100OLYMP\P101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3116"/>
            <a:ext cx="3143272" cy="235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/>
              <a:t>Микроскоп- наш помощник</a:t>
            </a:r>
            <a:endParaRPr lang="ru-RU" dirty="0"/>
          </a:p>
        </p:txBody>
      </p:sp>
      <p:pic>
        <p:nvPicPr>
          <p:cNvPr id="3074" name="Picture 2" descr="C:\Users\Franc\Desktop\100OLYMP\P101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3116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29604" cy="1162050"/>
          </a:xfrm>
        </p:spPr>
        <p:txBody>
          <a:bodyPr/>
          <a:lstStyle/>
          <a:p>
            <a:r>
              <a:rPr lang="ru-RU" sz="5400" dirty="0" smtClean="0"/>
              <a:t>Наши планы на будущие</a:t>
            </a:r>
            <a:endParaRPr lang="ru-RU" sz="5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0034" y="1676400"/>
            <a:ext cx="8186766" cy="4572000"/>
          </a:xfrm>
        </p:spPr>
        <p:txBody>
          <a:bodyPr/>
          <a:lstStyle/>
          <a:p>
            <a:r>
              <a:rPr lang="ru-RU" dirty="0" smtClean="0"/>
              <a:t>Совершить научно-практическую экскурсию в национальный парк «Лосиный остров»;</a:t>
            </a:r>
          </a:p>
          <a:p>
            <a:r>
              <a:rPr lang="ru-RU" dirty="0" smtClean="0"/>
              <a:t>Съездить в Московский зоопарк, чтобы подробнее узнать о животных , обитающих в нашей местности, и об экзотических животных;</a:t>
            </a:r>
          </a:p>
          <a:p>
            <a:r>
              <a:rPr lang="ru-RU" dirty="0" smtClean="0"/>
              <a:t>Сходить классом в экологический поход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78</Words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Весенние   явления  в жизни   природы</vt:lpstr>
      <vt:lpstr>Весна пришла…</vt:lpstr>
      <vt:lpstr>Слайд 3</vt:lpstr>
      <vt:lpstr>Слайд 4</vt:lpstr>
      <vt:lpstr>Весенние  находки</vt:lpstr>
      <vt:lpstr>Животные  весной</vt:lpstr>
      <vt:lpstr>А теперь посмотрим поближе</vt:lpstr>
      <vt:lpstr>Микроскоп- наш помощник</vt:lpstr>
      <vt:lpstr>Наши планы на будущие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Весенние   явления в жизни   природы</dc:title>
  <dc:creator>User</dc:creator>
  <cp:lastModifiedBy>Franc</cp:lastModifiedBy>
  <cp:revision>14</cp:revision>
  <dcterms:created xsi:type="dcterms:W3CDTF">2014-05-03T19:02:38Z</dcterms:created>
  <dcterms:modified xsi:type="dcterms:W3CDTF">2014-05-14T19:24:29Z</dcterms:modified>
</cp:coreProperties>
</file>