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E7D6491-44FC-4035-9648-42AE3525A264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25359F-1C05-4559-9DD5-7008619F473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1268760"/>
            <a:ext cx="62311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Травоядные</a:t>
            </a:r>
          </a:p>
          <a:p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7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животные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7704" y="4725144"/>
            <a:ext cx="6840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Презентация по окружающему миру.</a:t>
            </a:r>
          </a:p>
          <a:p>
            <a:endParaRPr lang="ru-RU" sz="2800" dirty="0"/>
          </a:p>
          <a:p>
            <a:r>
              <a:rPr lang="ru-RU" sz="2800" dirty="0" smtClean="0"/>
              <a:t>                        Выполнила: </a:t>
            </a:r>
            <a:r>
              <a:rPr lang="ru-RU" sz="2800" dirty="0" err="1" smtClean="0"/>
              <a:t>Букова</a:t>
            </a:r>
            <a:r>
              <a:rPr lang="ru-RU" sz="2800" dirty="0" smtClean="0"/>
              <a:t> В.И.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9122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imgs.mi9.com/uploads/animal/247/camel-parenting_640x480_37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74" y="3130596"/>
            <a:ext cx="4607322" cy="34554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://www.kamchatka.gov.ru/upfiles/176/%D0%A0%D1%9B%D0%A0%E2%80%BA%D0%A0%E2%80%A2%D0%A0_%D0%A0%C2%A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8" y="3106390"/>
            <a:ext cx="4198740" cy="365290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260648"/>
            <a:ext cx="87484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/>
                <a:solidFill>
                  <a:schemeClr val="accent3"/>
                </a:solidFill>
              </a:rPr>
              <a:t>Травоядных можно встретить в очень жаркой пустыне, где мало растительности и в тундре, где большую часть года низкие температуры и растительность можно откопать лишь под снегом.</a:t>
            </a:r>
            <a:endParaRPr lang="ru-RU" sz="28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31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476672"/>
            <a:ext cx="68407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Травоядные — это животные, которые питаются исключительно растительной пищей: листьями, травой, плодами и ветками деревьев.</a:t>
            </a:r>
          </a:p>
        </p:txBody>
      </p:sp>
    </p:spTree>
    <p:extLst>
      <p:ext uri="{BB962C8B-B14F-4D97-AF65-F5344CB8AC3E}">
        <p14:creationId xmlns:p14="http://schemas.microsoft.com/office/powerpoint/2010/main" val="296815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2983" y="3140968"/>
            <a:ext cx="72110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Самое крупное травоядное — это слон, вес которого может составлять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 5  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тонн.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Слоны 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поедают большое количество травы и листья деревьев.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 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количество корма, который слон способен съесть всего лишь за один день составляет от 150 до 300 килограммов разной растительной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пищи.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http://pochemy.net/stpic/all/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15077"/>
            <a:ext cx="4032448" cy="30243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9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2276872"/>
            <a:ext cx="6840760" cy="440120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/>
                <a:solidFill>
                  <a:schemeClr val="accent3"/>
                </a:solidFill>
              </a:rPr>
              <a:t>К самым мелким травоядным относят копытных животных. Это могут быть карликовые олени, антилопы, свиньи, лошади и некоторые другие животные. Например, размер карликовой антилопы составляет всего 30 сантиметров в высоту, то есть она размером с кролика. А вес такой антилопы всего 3-5 килограммов.</a:t>
            </a:r>
          </a:p>
        </p:txBody>
      </p:sp>
      <p:pic>
        <p:nvPicPr>
          <p:cNvPr id="2050" name="Picture 2" descr="http://pochemy.net/stpic/all/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6632"/>
            <a:ext cx="2880320" cy="21602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3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0307" y="3212976"/>
            <a:ext cx="7453269" cy="35394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Самые известные травоядные — это копытные животные и грызуны. К известным копытным животным относятся коровы, лошади, олени, косули, овцы, козы, бизоны и многие другие. </a:t>
            </a:r>
          </a:p>
        </p:txBody>
      </p:sp>
      <p:pic>
        <p:nvPicPr>
          <p:cNvPr id="3074" name="Picture 2" descr="http://im4-tub-ru.yandex.net/i?id=89944718-65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23526"/>
            <a:ext cx="4381379" cy="293395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static.diary.ru/userdir/2/8/8/4/2884973/7791548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401" y="116631"/>
            <a:ext cx="4418597" cy="294085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9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3393852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 самым распространенным травоядным грызунам относят кроликов, бобров и прочих. Этих животных объединяет одно. Все они питаются исключительно растительной пищей: травой, побегами деревьев, фруктами и овощами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098" name="Picture 2" descr="http://stat17.privet.ru/lr/0917ffefbb828935eb7372e8572487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1304"/>
            <a:ext cx="4104456" cy="30815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apps.tourisme-alsace.info/photos/grandried/photos/261000984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78" y="236413"/>
            <a:ext cx="3999644" cy="310639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68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366" y="188640"/>
            <a:ext cx="8784976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 травоядные защищаются от хищников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Травоядные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являются основной добычей для хищников. Однако хищникам не так-то просто их поймать.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Многие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травоядные защищены рогами и копытами. Например, если тигр нападет на бизона, то последний может защититься, отбиваясь рогами. </a:t>
            </a:r>
          </a:p>
        </p:txBody>
      </p:sp>
      <p:pic>
        <p:nvPicPr>
          <p:cNvPr id="5122" name="Picture 2" descr="http://www.technologijos.lt/upload/image/n/mokslas/gamta_ir_biologija/S-20027/nuotrauka-38518/102_Stumbr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89003"/>
            <a:ext cx="5459735" cy="40657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46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270" y="8519"/>
            <a:ext cx="8712968" cy="39703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/>
                <a:solidFill>
                  <a:schemeClr val="accent3"/>
                </a:solidFill>
              </a:rPr>
              <a:t>Однако у некоторых травоядных рога имеют экзотическую форму и не годятся для самозащиты. У баранов, например, кончики рогов сильно закручены, поэтому они не могут ими ударить врага. При встрече с хищниками таких животных могут спасти только их ноги. Поэтому чаще всего травоядные не вступают в бой с хищником, а спасаются бегством.</a:t>
            </a:r>
            <a:endParaRPr lang="ru-RU" sz="28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6146" name="Picture 2" descr="http://images.ctvdigital.com/images/pub2upload/15/2009_7_28/bighorn_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646" y="4131237"/>
            <a:ext cx="4609833" cy="259303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900igr.net/datai/okruzhajuschij-mir/Krasnaja-Kniga-Kemerovskoj-oblasti/0009-019-Krasnyj-vol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25" y="4059973"/>
            <a:ext cx="3556705" cy="266429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85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447" y="332656"/>
            <a:ext cx="8676456" cy="504753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Где живут травоядные</a:t>
            </a:r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</a:p>
          <a:p>
            <a:pPr algn="ctr"/>
            <a:endParaRPr lang="ru-RU" sz="40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/>
                <a:solidFill>
                  <a:schemeClr val="accent3"/>
                </a:solidFill>
              </a:rPr>
              <a:t>Травоядные </a:t>
            </a:r>
            <a:r>
              <a:rPr lang="ru-RU" sz="2800" b="1" dirty="0">
                <a:ln/>
                <a:solidFill>
                  <a:schemeClr val="accent3"/>
                </a:solidFill>
              </a:rPr>
              <a:t>населяют всю нашу </a:t>
            </a:r>
            <a:r>
              <a:rPr lang="ru-RU" sz="2800" b="1" dirty="0" smtClean="0">
                <a:ln/>
                <a:solidFill>
                  <a:schemeClr val="accent3"/>
                </a:solidFill>
              </a:rPr>
              <a:t>планету.</a:t>
            </a:r>
          </a:p>
          <a:p>
            <a:pPr algn="ctr"/>
            <a:r>
              <a:rPr lang="ru-RU" sz="2800" b="1" dirty="0" smtClean="0">
                <a:ln/>
                <a:solidFill>
                  <a:schemeClr val="accent3"/>
                </a:solidFill>
              </a:rPr>
              <a:t>Они </a:t>
            </a:r>
            <a:r>
              <a:rPr lang="ru-RU" sz="2800" b="1" dirty="0">
                <a:ln/>
                <a:solidFill>
                  <a:schemeClr val="accent3"/>
                </a:solidFill>
              </a:rPr>
              <a:t>встречаются в воде, воздухе, на земле и под землей. </a:t>
            </a:r>
            <a:endParaRPr lang="ru-RU" sz="28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ru-RU" sz="2800" b="1" dirty="0" smtClean="0">
                <a:ln/>
                <a:solidFill>
                  <a:schemeClr val="accent3"/>
                </a:solidFill>
              </a:rPr>
              <a:t>В </a:t>
            </a:r>
            <a:r>
              <a:rPr lang="ru-RU" sz="2800" b="1" dirty="0">
                <a:ln/>
                <a:solidFill>
                  <a:schemeClr val="accent3"/>
                </a:solidFill>
              </a:rPr>
              <a:t>море травоядные питаются водорослями, а на суше травой, листвой и ветками деревьев. Все они очень хорошо приспосабливаются к условиям окружающей среды.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</a:rPr>
            </a:br>
            <a:endParaRPr lang="ru-RU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17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379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ВСМ</dc:creator>
  <cp:lastModifiedBy>user</cp:lastModifiedBy>
  <cp:revision>6</cp:revision>
  <dcterms:created xsi:type="dcterms:W3CDTF">2014-05-13T03:02:03Z</dcterms:created>
  <dcterms:modified xsi:type="dcterms:W3CDTF">2014-05-16T06:32:47Z</dcterms:modified>
</cp:coreProperties>
</file>