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62" r:id="rId4"/>
    <p:sldId id="263" r:id="rId5"/>
    <p:sldId id="260" r:id="rId6"/>
    <p:sldId id="261" r:id="rId7"/>
    <p:sldId id="264" r:id="rId8"/>
    <p:sldId id="270" r:id="rId9"/>
    <p:sldId id="273" r:id="rId10"/>
    <p:sldId id="274" r:id="rId11"/>
    <p:sldId id="275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EB4B5-90E8-4DB4-B55F-19AE0F7FAACC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14FFC-2305-4C48-B45B-263CEEF92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14FFC-2305-4C48-B45B-263CEEF9236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14FFC-2305-4C48-B45B-263CEEF9236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Ваши дети…</a:t>
            </a:r>
            <a:endParaRPr lang="ru-RU" sz="9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school02-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15478" y="3429000"/>
            <a:ext cx="3284914" cy="28332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3050"/>
            <a:ext cx="9144000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Они должны и МОГУТ</a:t>
            </a:r>
            <a:endParaRPr lang="ru-RU" sz="6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286388"/>
            <a:ext cx="8401080" cy="1357322"/>
          </a:xfrm>
        </p:spPr>
        <p:txBody>
          <a:bodyPr>
            <a:noAutofit/>
          </a:bodyPr>
          <a:lstStyle/>
          <a:p>
            <a:pPr algn="ctr"/>
            <a:r>
              <a:rPr lang="ru-RU" sz="10000" dirty="0" smtClean="0">
                <a:latin typeface="Times New Roman" pitchFamily="18" charset="0"/>
                <a:cs typeface="Times New Roman" pitchFamily="18" charset="0"/>
              </a:rPr>
              <a:t>УЧИТЬСЯ!</a:t>
            </a:r>
            <a:endParaRPr lang="ru-RU" sz="10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school02-04.gif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lum bright="-10000" contrast="40000"/>
          </a:blip>
          <a:stretch>
            <a:fillRect/>
          </a:stretch>
        </p:blipFill>
        <p:spPr>
          <a:xfrm>
            <a:off x="1231283" y="2195053"/>
            <a:ext cx="2260598" cy="2602099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 flipH="1">
            <a:off x="9143999" y="5410200"/>
            <a:ext cx="45719" cy="762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school02-16.jpg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5652121" y="2261388"/>
            <a:ext cx="2088231" cy="26797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39850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Они самые, самые, самые…</a:t>
            </a:r>
            <a:endParaRPr lang="ru-RU" sz="8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214282" y="2714620"/>
            <a:ext cx="2428892" cy="212884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Содержимое 8" descr="DSCN11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95724" y="2636912"/>
            <a:ext cx="4493584" cy="3370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Содержимое 16" descr="rainbow17.gif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1195072" y="2132856"/>
            <a:ext cx="1936767" cy="2808312"/>
          </a:xfrm>
        </p:spPr>
      </p:pic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648200" y="1428736"/>
            <a:ext cx="4038600" cy="5214974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Только семья дает человеку крылья!</a:t>
            </a:r>
            <a:endParaRPr lang="ru-RU" sz="6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Только семья дает человеку корни!</a:t>
            </a:r>
            <a:endParaRPr lang="ru-RU" sz="4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Они такие разные:</a:t>
            </a:r>
            <a:endParaRPr lang="ru-RU" sz="7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780928"/>
            <a:ext cx="3826768" cy="1152128"/>
          </a:xfrm>
        </p:spPr>
        <p:txBody>
          <a:bodyPr>
            <a:noAutofit/>
          </a:bodyPr>
          <a:lstStyle/>
          <a:p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артистичные 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2771800" y="5013176"/>
            <a:ext cx="4248472" cy="1152128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и озорные 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фото 07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436096" y="1900436"/>
            <a:ext cx="3168352" cy="30301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Они</a:t>
            </a:r>
            <a:endParaRPr lang="ru-RU" sz="9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дружные   и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мечтательные.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DSCN116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00436"/>
            <a:ext cx="4040188" cy="3030141"/>
          </a:xfrm>
        </p:spPr>
      </p:pic>
      <p:pic>
        <p:nvPicPr>
          <p:cNvPr id="12" name="Содержимое 11" descr="DSCN117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899841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Они радуют ВАС успехами!</a:t>
            </a:r>
            <a:endParaRPr lang="ru-RU" sz="4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DSCN12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296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3050"/>
            <a:ext cx="91440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Они хотят быть первыми</a:t>
            </a:r>
            <a:endParaRPr lang="ru-RU" sz="6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   всегда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357686" y="5410200"/>
            <a:ext cx="4329115" cy="762000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и  везде !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Содержимое 16" descr="DSCN122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00436"/>
            <a:ext cx="4040188" cy="3030141"/>
          </a:xfrm>
        </p:spPr>
      </p:pic>
      <p:pic>
        <p:nvPicPr>
          <p:cNvPr id="20" name="Содержимое 19" descr="DSCN121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899841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7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Они рады общаться с </a:t>
            </a:r>
            <a:r>
              <a:rPr lang="ru-RU" sz="72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ВАМИ</a:t>
            </a:r>
            <a:r>
              <a:rPr lang="ru-RU" sz="7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Содержимое 25" descr="DSCN119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296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 их любите!</a:t>
            </a:r>
            <a:endParaRPr lang="ru-RU" sz="8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И   они 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357686" y="5410200"/>
            <a:ext cx="4329115" cy="762000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счастливы!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" name="Содержимое 14" descr="DSCN119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00436"/>
            <a:ext cx="3538736" cy="30301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school02-31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2071678"/>
            <a:ext cx="3929090" cy="4000528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929190" y="2214554"/>
            <a:ext cx="4214810" cy="4286280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их </a:t>
            </a:r>
            <a:r>
              <a:rPr lang="ru-RU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тоже </a:t>
            </a: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люблю!</a:t>
            </a:r>
            <a:endParaRPr lang="ru-RU" sz="8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14554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Они «держат» меня «в тонусе»,</a:t>
            </a:r>
            <a:endParaRPr lang="ru-RU" sz="7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Это тоже ВАШИ ДЕТИ…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chool02-27.gif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-10000" contrast="40000"/>
          </a:blip>
          <a:stretch>
            <a:fillRect/>
          </a:stretch>
        </p:blipFill>
        <p:spPr>
          <a:xfrm>
            <a:off x="1043609" y="2132856"/>
            <a:ext cx="2478162" cy="2520280"/>
          </a:xfrm>
        </p:spPr>
      </p:pic>
      <p:pic>
        <p:nvPicPr>
          <p:cNvPr id="6" name="Содержимое 5" descr="school19-05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bright="-10000" contrast="30000"/>
          </a:blip>
          <a:stretch>
            <a:fillRect/>
          </a:stretch>
        </p:blipFill>
        <p:spPr>
          <a:xfrm>
            <a:off x="5220072" y="4005064"/>
            <a:ext cx="2480674" cy="19456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198</TotalTime>
  <Words>93</Words>
  <Application>Microsoft Office PowerPoint</Application>
  <PresentationFormat>Экран (4:3)</PresentationFormat>
  <Paragraphs>25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 Ваши дети…</vt:lpstr>
      <vt:lpstr>Они такие разные:</vt:lpstr>
      <vt:lpstr>Они</vt:lpstr>
      <vt:lpstr>Они радуют ВАС успехами!</vt:lpstr>
      <vt:lpstr>Они хотят быть первыми</vt:lpstr>
      <vt:lpstr>        Они рады общаться с ВАМИ!</vt:lpstr>
      <vt:lpstr>Вы их любите!</vt:lpstr>
      <vt:lpstr>Они «держат» меня «в тонусе»,</vt:lpstr>
      <vt:lpstr>Это тоже ВАШИ ДЕТИ…</vt:lpstr>
      <vt:lpstr>Они должны и МОГУТ</vt:lpstr>
      <vt:lpstr>Они самые, самые, самые…</vt:lpstr>
      <vt:lpstr>Только семья дает человеку корни!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Дмитрий Каленюк</cp:lastModifiedBy>
  <cp:revision>34</cp:revision>
  <dcterms:modified xsi:type="dcterms:W3CDTF">2014-02-12T19:15:28Z</dcterms:modified>
</cp:coreProperties>
</file>