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E12DB-432C-474B-B708-2450EDF5FDE8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31BCD-AB47-4070-8FDC-A72BF54868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2067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31BCD-AB47-4070-8FDC-A72BF54868E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1078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2163-4AC3-48E9-A1AA-53A2BAE7ED3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B38-01DC-413F-88A9-9BC74EDDC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2163-4AC3-48E9-A1AA-53A2BAE7ED3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B38-01DC-413F-88A9-9BC74EDDC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2163-4AC3-48E9-A1AA-53A2BAE7ED3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B38-01DC-413F-88A9-9BC74EDDC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2163-4AC3-48E9-A1AA-53A2BAE7ED3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B38-01DC-413F-88A9-9BC74EDDC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2163-4AC3-48E9-A1AA-53A2BAE7ED3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B38-01DC-413F-88A9-9BC74EDDC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2163-4AC3-48E9-A1AA-53A2BAE7ED3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B38-01DC-413F-88A9-9BC74EDDC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2163-4AC3-48E9-A1AA-53A2BAE7ED3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B38-01DC-413F-88A9-9BC74EDDC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2163-4AC3-48E9-A1AA-53A2BAE7ED3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B38-01DC-413F-88A9-9BC74EDDC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2163-4AC3-48E9-A1AA-53A2BAE7ED3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B38-01DC-413F-88A9-9BC74EDDC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2163-4AC3-48E9-A1AA-53A2BAE7ED3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B38-01DC-413F-88A9-9BC74EDDC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2163-4AC3-48E9-A1AA-53A2BAE7ED3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B38-01DC-413F-88A9-9BC74EDDC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92163-4AC3-48E9-A1AA-53A2BAE7ED3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8CB38-01DC-413F-88A9-9BC74EDDC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38775"/>
            <a:ext cx="8856984" cy="302897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           «Неделя здоровья в                                    нашей группе».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3300" b="1" dirty="0" smtClean="0">
                <a:solidFill>
                  <a:srgbClr val="FFC000"/>
                </a:solidFill>
              </a:rPr>
              <a:t>старшая ясельная группа</a:t>
            </a:r>
          </a:p>
          <a:p>
            <a:r>
              <a:rPr lang="ru-RU" sz="3300" b="1" dirty="0" smtClean="0">
                <a:solidFill>
                  <a:srgbClr val="FFC000"/>
                </a:solidFill>
              </a:rPr>
              <a:t> МБДОУ «Детский  сад № 14» </a:t>
            </a:r>
          </a:p>
          <a:p>
            <a:r>
              <a:rPr lang="ru-RU" sz="3300" b="1" dirty="0" smtClean="0">
                <a:solidFill>
                  <a:srgbClr val="FFC000"/>
                </a:solidFill>
              </a:rPr>
              <a:t>воспитатель </a:t>
            </a:r>
            <a:r>
              <a:rPr lang="ru-RU" sz="3300" b="1" dirty="0" err="1" smtClean="0">
                <a:solidFill>
                  <a:srgbClr val="FFC000"/>
                </a:solidFill>
              </a:rPr>
              <a:t>Повеликина</a:t>
            </a:r>
            <a:r>
              <a:rPr lang="ru-RU" sz="3300" b="1" dirty="0" smtClean="0">
                <a:solidFill>
                  <a:srgbClr val="FFC000"/>
                </a:solidFill>
              </a:rPr>
              <a:t> О.В.</a:t>
            </a:r>
          </a:p>
          <a:p>
            <a:r>
              <a:rPr lang="ru-RU" sz="3300" b="1" dirty="0" smtClean="0">
                <a:solidFill>
                  <a:srgbClr val="FFC000"/>
                </a:solidFill>
              </a:rPr>
              <a:t>февраль 2015 год.</a:t>
            </a:r>
          </a:p>
          <a:p>
            <a:endParaRPr lang="ru-RU" dirty="0"/>
          </a:p>
        </p:txBody>
      </p:sp>
      <p:pic>
        <p:nvPicPr>
          <p:cNvPr id="4" name="Picture 2" descr="Веселые картинки для детей. Обои для рабочего стола с персон…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4439"/>
            <a:ext cx="2376264" cy="271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1223" y="257042"/>
            <a:ext cx="7772400" cy="480685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Содержание работы: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196753"/>
            <a:ext cx="7232848" cy="540060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FFC000"/>
                </a:solidFill>
              </a:rPr>
              <a:t>                                    </a:t>
            </a:r>
          </a:p>
          <a:p>
            <a:pPr algn="l"/>
            <a:endParaRPr lang="ru-RU" sz="2800" b="1" dirty="0">
              <a:solidFill>
                <a:srgbClr val="FFC000"/>
              </a:solidFill>
            </a:endParaRPr>
          </a:p>
          <a:p>
            <a:pPr algn="l"/>
            <a:endParaRPr lang="ru-RU" sz="2800" b="1" dirty="0" smtClean="0">
              <a:solidFill>
                <a:srgbClr val="FFC000"/>
              </a:solidFill>
            </a:endParaRPr>
          </a:p>
          <a:p>
            <a:pPr algn="l"/>
            <a:endParaRPr lang="ru-RU" sz="2800" b="1" dirty="0" smtClean="0">
              <a:solidFill>
                <a:srgbClr val="FFC000"/>
              </a:solidFill>
            </a:endParaRPr>
          </a:p>
          <a:p>
            <a:pPr algn="l"/>
            <a:r>
              <a:rPr lang="ru-RU" sz="2800" b="1" dirty="0">
                <a:solidFill>
                  <a:srgbClr val="FFC000"/>
                </a:solidFill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</a:rPr>
              <a:t>    Занятия</a:t>
            </a:r>
            <a:r>
              <a:rPr lang="ru-RU" sz="2800" b="1" dirty="0">
                <a:solidFill>
                  <a:srgbClr val="FFC000"/>
                </a:solidFill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</a:rPr>
              <a:t>                                Закаливание.</a:t>
            </a:r>
          </a:p>
          <a:p>
            <a:pPr algn="l"/>
            <a:endParaRPr lang="ru-RU" sz="2800" b="1" dirty="0">
              <a:solidFill>
                <a:srgbClr val="FFC000"/>
              </a:solidFill>
            </a:endParaRPr>
          </a:p>
          <a:p>
            <a:pPr algn="l"/>
            <a:endParaRPr lang="ru-RU" sz="2800" b="1" dirty="0" smtClean="0">
              <a:solidFill>
                <a:srgbClr val="FFC000"/>
              </a:solidFill>
            </a:endParaRPr>
          </a:p>
          <a:p>
            <a:pPr algn="l"/>
            <a:endParaRPr lang="ru-RU" sz="2800" b="1" dirty="0">
              <a:solidFill>
                <a:srgbClr val="FFC000"/>
              </a:solidFill>
            </a:endParaRPr>
          </a:p>
          <a:p>
            <a:pPr algn="l"/>
            <a:r>
              <a:rPr lang="ru-RU" sz="2800" b="1" dirty="0" smtClean="0">
                <a:solidFill>
                  <a:srgbClr val="FFC000"/>
                </a:solidFill>
              </a:rPr>
              <a:t>                                                  </a:t>
            </a:r>
          </a:p>
          <a:p>
            <a:pPr algn="l"/>
            <a:r>
              <a:rPr lang="ru-RU" sz="2800" b="1" dirty="0">
                <a:solidFill>
                  <a:srgbClr val="FFC000"/>
                </a:solidFill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</a:rPr>
              <a:t>                           Игры.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Анютины Глазки - Ирбитский детский сад 6 (г.Ирбит) - Инструктор по физической культуре - Инструктор по физической культуре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2736304" cy="2378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Мбдоу детский сад 1 п. Радченко Консультация для родителей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423" y="3909950"/>
            <a:ext cx="2482850" cy="1862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Ищу картинки &quot;режим дня&quot;. - Страна Мам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52130"/>
            <a:ext cx="2153833" cy="2136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4740431" cy="808131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/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Занятия: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6931646" cy="5232644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C000"/>
                </a:solidFill>
              </a:rPr>
              <a:t>Занятия физкультурой;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C000"/>
                </a:solidFill>
              </a:rPr>
              <a:t>Беседа о здоровье;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C000"/>
                </a:solidFill>
              </a:rPr>
              <a:t>Чтение художественных произведений: «Маша обедает» С. </a:t>
            </a:r>
            <a:r>
              <a:rPr lang="ru-RU" sz="2800" b="1" dirty="0" err="1" smtClean="0">
                <a:solidFill>
                  <a:srgbClr val="FFC000"/>
                </a:solidFill>
              </a:rPr>
              <a:t>Капутикян</a:t>
            </a:r>
            <a:r>
              <a:rPr lang="ru-RU" sz="2800" b="1" dirty="0" smtClean="0">
                <a:solidFill>
                  <a:srgbClr val="FFC000"/>
                </a:solidFill>
              </a:rPr>
              <a:t>, «</a:t>
            </a:r>
            <a:r>
              <a:rPr lang="ru-RU" sz="2800" b="1" dirty="0" err="1" smtClean="0">
                <a:solidFill>
                  <a:srgbClr val="FFC000"/>
                </a:solidFill>
              </a:rPr>
              <a:t>Мойдодыр</a:t>
            </a:r>
            <a:r>
              <a:rPr lang="ru-RU" sz="2800" b="1" dirty="0" smtClean="0">
                <a:solidFill>
                  <a:srgbClr val="FFC000"/>
                </a:solidFill>
              </a:rPr>
              <a:t>» и «Айболит» К. Чуковского.</a:t>
            </a:r>
          </a:p>
          <a:p>
            <a:pPr algn="l">
              <a:buFont typeface="Arial" pitchFamily="34" charset="0"/>
              <a:buChar char="•"/>
            </a:pPr>
            <a:endParaRPr lang="ru-RU" sz="2800" b="1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Конкурсы для воспитателей доу сборник увлекательных конкурсов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17032"/>
            <a:ext cx="3096344" cy="2520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5398368" cy="1080119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FFFF00"/>
                </a:solidFill>
              </a:rPr>
              <a:t>Закаливание организма: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7506570" cy="5184576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rgbClr val="FFC000"/>
                </a:solidFill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</a:rPr>
              <a:t>                                  </a:t>
            </a:r>
          </a:p>
          <a:p>
            <a:pPr algn="l"/>
            <a:endParaRPr lang="ru-RU" sz="2800" b="1" dirty="0">
              <a:solidFill>
                <a:srgbClr val="FFC000"/>
              </a:solidFill>
            </a:endParaRPr>
          </a:p>
          <a:p>
            <a:pPr algn="l"/>
            <a:endParaRPr lang="ru-RU" sz="2800" b="1" dirty="0">
              <a:solidFill>
                <a:srgbClr val="FFC000"/>
              </a:solidFill>
            </a:endParaRPr>
          </a:p>
          <a:p>
            <a:pPr algn="l"/>
            <a:r>
              <a:rPr lang="ru-RU" sz="2800" b="1" dirty="0" smtClean="0">
                <a:solidFill>
                  <a:srgbClr val="FFC000"/>
                </a:solidFill>
              </a:rPr>
              <a:t>     -  Утренняя гимнастика</a:t>
            </a:r>
          </a:p>
          <a:p>
            <a:pPr algn="l"/>
            <a:r>
              <a:rPr lang="ru-RU" sz="2800" b="1" dirty="0" smtClean="0">
                <a:solidFill>
                  <a:srgbClr val="FFC000"/>
                </a:solidFill>
              </a:rPr>
              <a:t>                                </a:t>
            </a:r>
          </a:p>
          <a:p>
            <a:pPr algn="l"/>
            <a:r>
              <a:rPr lang="ru-RU" sz="2800" b="1" dirty="0" smtClean="0">
                <a:solidFill>
                  <a:srgbClr val="FFC000"/>
                </a:solidFill>
              </a:rPr>
              <a:t>                        </a:t>
            </a:r>
          </a:p>
          <a:p>
            <a:pPr algn="l"/>
            <a:r>
              <a:rPr lang="ru-RU" sz="2800" b="1" dirty="0" smtClean="0">
                <a:solidFill>
                  <a:srgbClr val="FFC000"/>
                </a:solidFill>
              </a:rPr>
              <a:t>                               </a:t>
            </a:r>
          </a:p>
          <a:p>
            <a:pPr algn="l"/>
            <a:endParaRPr lang="ru-RU" sz="2800" b="1" dirty="0">
              <a:solidFill>
                <a:srgbClr val="FFC000"/>
              </a:solidFill>
            </a:endParaRPr>
          </a:p>
          <a:p>
            <a:pPr algn="l"/>
            <a:r>
              <a:rPr lang="ru-RU" sz="2800" b="1" dirty="0" smtClean="0">
                <a:solidFill>
                  <a:srgbClr val="FFC000"/>
                </a:solidFill>
              </a:rPr>
              <a:t>  </a:t>
            </a:r>
          </a:p>
          <a:p>
            <a:pPr algn="l"/>
            <a:r>
              <a:rPr lang="ru-RU" sz="2800" b="1" dirty="0" smtClean="0">
                <a:solidFill>
                  <a:srgbClr val="FFC000"/>
                </a:solidFill>
              </a:rPr>
              <a:t>- Закаливающие процедуры.</a:t>
            </a:r>
          </a:p>
          <a:p>
            <a:pPr algn="l"/>
            <a:endParaRPr lang="ru-RU" sz="2800" b="1" dirty="0">
              <a:solidFill>
                <a:srgbClr val="FFC000"/>
              </a:solidFill>
            </a:endParaRPr>
          </a:p>
        </p:txBody>
      </p:sp>
      <p:pic>
        <p:nvPicPr>
          <p:cNvPr id="5" name="Picture 2" descr="Скачать Физкультура в детском саду фото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3731" y="1340768"/>
            <a:ext cx="2310626" cy="1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Женская Логика - Развитие ребенка во время купания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30074"/>
            <a:ext cx="3026410" cy="2115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4174232" cy="1285883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FFFF00"/>
                </a:solidFill>
              </a:rPr>
              <a:t>                             Игры: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546531"/>
            <a:ext cx="7434562" cy="4618773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C000"/>
                </a:solidFill>
              </a:rPr>
              <a:t>                                             </a:t>
            </a:r>
          </a:p>
          <a:p>
            <a:pPr algn="l"/>
            <a:r>
              <a:rPr lang="ru-RU" b="1" dirty="0" smtClean="0">
                <a:solidFill>
                  <a:srgbClr val="FFC000"/>
                </a:solidFill>
              </a:rPr>
              <a:t>              «Семья»</a:t>
            </a:r>
          </a:p>
          <a:p>
            <a:pPr algn="l">
              <a:buFont typeface="Arial" pitchFamily="34" charset="0"/>
              <a:buChar char="•"/>
            </a:pPr>
            <a:endParaRPr lang="ru-RU" b="1" dirty="0" smtClean="0">
              <a:solidFill>
                <a:srgbClr val="FFC000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ru-RU" b="1" dirty="0">
              <a:solidFill>
                <a:srgbClr val="FFC000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ru-RU" b="1" dirty="0" smtClean="0">
              <a:solidFill>
                <a:srgbClr val="FFC000"/>
              </a:solidFill>
            </a:endParaRPr>
          </a:p>
          <a:p>
            <a:pPr algn="l"/>
            <a:r>
              <a:rPr lang="ru-RU" b="1" dirty="0" smtClean="0">
                <a:solidFill>
                  <a:srgbClr val="FFC000"/>
                </a:solidFill>
              </a:rPr>
              <a:t>                                        «Больница».</a:t>
            </a:r>
          </a:p>
          <a:p>
            <a:pPr algn="l">
              <a:buFont typeface="Arial" pitchFamily="34" charset="0"/>
              <a:buChar char="•"/>
            </a:pP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Визитная карточк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5761" y="3528983"/>
            <a:ext cx="2234111" cy="2636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Ложкой ешь кашу, суп, творог, пюре. Стильные девчонки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1302" y="1546530"/>
            <a:ext cx="2968970" cy="2314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242889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Уважаемые родители!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Работа проведенная в рамках недели «Здоровья» оказала положительное влияние на детей. Продолжите эту работу дома.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284984"/>
            <a:ext cx="7920880" cy="324036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C000"/>
                </a:solidFill>
              </a:rPr>
              <a:t>                                      Для этого </a:t>
            </a:r>
          </a:p>
          <a:p>
            <a:pPr algn="l"/>
            <a:r>
              <a:rPr lang="ru-RU" b="1" dirty="0" smtClean="0">
                <a:solidFill>
                  <a:srgbClr val="FFC000"/>
                </a:solidFill>
              </a:rPr>
              <a:t>                                - соблюдайте режим  дня;</a:t>
            </a:r>
          </a:p>
          <a:p>
            <a:pPr algn="l"/>
            <a:r>
              <a:rPr lang="ru-RU" b="1" dirty="0" smtClean="0">
                <a:solidFill>
                  <a:srgbClr val="FFC000"/>
                </a:solidFill>
              </a:rPr>
              <a:t>                                - побеседуйте с детьми  </a:t>
            </a:r>
          </a:p>
          <a:p>
            <a:pPr algn="l"/>
            <a:r>
              <a:rPr lang="ru-RU" b="1" dirty="0" smtClean="0">
                <a:solidFill>
                  <a:srgbClr val="FFC000"/>
                </a:solidFill>
              </a:rPr>
              <a:t>                                о  значении здоровья </a:t>
            </a:r>
          </a:p>
          <a:p>
            <a:pPr algn="l"/>
            <a:r>
              <a:rPr lang="ru-RU" b="1" dirty="0" smtClean="0">
                <a:solidFill>
                  <a:srgbClr val="FFC000"/>
                </a:solidFill>
              </a:rPr>
              <a:t>                                для человека.</a:t>
            </a:r>
          </a:p>
          <a:p>
            <a:endParaRPr lang="ru-RU" b="1" dirty="0" smtClean="0">
              <a:solidFill>
                <a:srgbClr val="FFC000"/>
              </a:solidFill>
            </a:endParaRPr>
          </a:p>
          <a:p>
            <a:pPr algn="l"/>
            <a:endParaRPr lang="ru-RU" dirty="0"/>
          </a:p>
        </p:txBody>
      </p:sp>
      <p:pic>
        <p:nvPicPr>
          <p:cNvPr id="4" name="Рисунок 3" descr="Для детей - Детские сады в Санкт-Петербурге - Happy Way - частный детский центр полного дня - 8(921)9878473 (объявление N 2113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3056890" cy="3024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rpl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purple</Template>
  <TotalTime>96</TotalTime>
  <Words>123</Words>
  <Application>Microsoft Office PowerPoint</Application>
  <PresentationFormat>Экран (4:3)</PresentationFormat>
  <Paragraphs>45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purple</vt:lpstr>
      <vt:lpstr>           «Неделя здоровья в                                    нашей группе».</vt:lpstr>
      <vt:lpstr>Содержание работы:</vt:lpstr>
      <vt:lpstr> Занятия: </vt:lpstr>
      <vt:lpstr>Закаливание организма:</vt:lpstr>
      <vt:lpstr>                             Игры:</vt:lpstr>
      <vt:lpstr>Уважаемые родители! Работа проведенная в рамках недели «Здоровья» оказала положительное влияние на детей. Продолжите эту работу дома.</vt:lpstr>
    </vt:vector>
  </TitlesOfParts>
  <Company>WIN7XP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«Наша жизнь в детском саду».</dc:title>
  <dc:creator>WIN7XP</dc:creator>
  <cp:lastModifiedBy>WIN7XP</cp:lastModifiedBy>
  <cp:revision>18</cp:revision>
  <dcterms:created xsi:type="dcterms:W3CDTF">2015-02-26T11:04:27Z</dcterms:created>
  <dcterms:modified xsi:type="dcterms:W3CDTF">2015-02-27T05:11:36Z</dcterms:modified>
</cp:coreProperties>
</file>