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76" r:id="rId3"/>
    <p:sldId id="263" r:id="rId4"/>
    <p:sldId id="267" r:id="rId5"/>
    <p:sldId id="266" r:id="rId6"/>
    <p:sldId id="274" r:id="rId7"/>
    <p:sldId id="260" r:id="rId8"/>
    <p:sldId id="268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iki\Pictures\Организатор клипов (Microsoft)\j010447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62763" cy="91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A571A-6088-41BA-A10A-01163676FCE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1" name="Picture 4" descr="C:\Users\viki\Pictures\Организатор клипов (Microsoft)\j0104474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5400000">
            <a:off x="1143000" y="-1143000"/>
            <a:ext cx="6862763" cy="913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\Desktop\Рус.нар.тв-во\5072789057157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857497"/>
            <a:ext cx="6858048" cy="3000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18573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Организация развивающей предметно- пространственной среды в рамках лексической темы:»Приобщение дошкольников к истокам русской национальной культуры» по образовательной области «Познавательное развитие»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571480"/>
            <a:ext cx="6000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/с №43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Санкт-Петербурга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592933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Автор: Капустина А.В.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999259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786058"/>
            <a:ext cx="7308000" cy="2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02000" y="721702"/>
            <a:ext cx="7740000" cy="5414248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задачи познавательного развития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развитие интересов детей, любознательности и познавательной мотивации;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формирование познавательных действий, становление сознания;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развитие воображения и творческой активности;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формирование первичных представлений о себе, других людях, объектах     окружающего     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— формирование первичных представлений о малой родине и Отечестве, представлений 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социокультурных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642918"/>
            <a:ext cx="7858180" cy="55007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Задачи к работе с дошкольниками по приобщению к русской национальной культуре: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cs typeface="Times New Roman" pitchFamily="18" charset="0"/>
              </a:rPr>
              <a:t>1</a:t>
            </a:r>
            <a:r>
              <a:rPr lang="ru-RU" sz="2000" dirty="0">
                <a:cs typeface="Times New Roman" pitchFamily="18" charset="0"/>
              </a:rPr>
              <a:t>. Вводить в мир художественного слова через знакомство с устным </a:t>
            </a:r>
            <a:r>
              <a:rPr lang="ru-RU" sz="2000" dirty="0" smtClean="0">
                <a:cs typeface="Times New Roman" pitchFamily="18" charset="0"/>
              </a:rPr>
              <a:t>          народным </a:t>
            </a:r>
            <a:r>
              <a:rPr lang="ru-RU" sz="2000" dirty="0">
                <a:cs typeface="Times New Roman" pitchFamily="18" charset="0"/>
              </a:rPr>
              <a:t>творчеством: сказки, </a:t>
            </a:r>
            <a:r>
              <a:rPr lang="ru-RU" sz="2000" dirty="0" err="1">
                <a:cs typeface="Times New Roman" pitchFamily="18" charset="0"/>
              </a:rPr>
              <a:t>потешки</a:t>
            </a:r>
            <a:r>
              <a:rPr lang="ru-RU" sz="2000" dirty="0">
                <a:cs typeface="Times New Roman" pitchFamily="18" charset="0"/>
              </a:rPr>
              <a:t>, песенки, </a:t>
            </a:r>
            <a:r>
              <a:rPr lang="ru-RU" sz="2000" dirty="0" err="1">
                <a:cs typeface="Times New Roman" pitchFamily="18" charset="0"/>
              </a:rPr>
              <a:t>заклички</a:t>
            </a:r>
            <a:r>
              <a:rPr lang="ru-RU" sz="2000" dirty="0" smtClean="0">
                <a:cs typeface="Times New Roman" pitchFamily="18" charset="0"/>
              </a:rPr>
              <a:t>.</a:t>
            </a:r>
            <a:r>
              <a:rPr lang="ru-RU" sz="2000" dirty="0" smtClean="0"/>
              <a:t> Приобщать детей к богатству русской речи, расширять их словарный запас.</a:t>
            </a:r>
            <a:br>
              <a:rPr lang="ru-RU" sz="2000" dirty="0" smtClean="0"/>
            </a:b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2. </a:t>
            </a:r>
            <a:r>
              <a:rPr lang="ru-RU" sz="2000" dirty="0" smtClean="0"/>
              <a:t>Развивать декоративное творчество детей на основе усвоения народного искусства.</a:t>
            </a:r>
            <a:br>
              <a:rPr lang="ru-RU" sz="2000" dirty="0" smtClean="0"/>
            </a:br>
            <a:r>
              <a:rPr lang="ru-RU" sz="2000" dirty="0">
                <a:cs typeface="Times New Roman" pitchFamily="18" charset="0"/>
              </a:rPr>
              <a:t/>
            </a:r>
            <a:br>
              <a:rPr lang="ru-RU" sz="2000" dirty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3</a:t>
            </a:r>
            <a:r>
              <a:rPr lang="ru-RU" sz="2000" dirty="0">
                <a:cs typeface="Times New Roman" pitchFamily="18" charset="0"/>
              </a:rPr>
              <a:t>. </a:t>
            </a:r>
            <a:r>
              <a:rPr lang="ru-RU" sz="2000" dirty="0" smtClean="0"/>
              <a:t> Воспитывать интерес и любовь к русской национальной культуре, народному творчеству, обычаям, традициям, обрядам, народному календарю, к народным играм.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4.  Знакомить со значительной частью культурного опыта наших предков: жилищем и предметами быта, ремеслами, фольклором, традициями и декоративно-прикладным искусством.</a:t>
            </a:r>
            <a:endParaRPr lang="ru-RU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2847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02464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Библиотека русских народных 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сказок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4" descr="C:\Users\л\Desktop\Рус.нар.тв-во\P1040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71678"/>
            <a:ext cx="357190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03dc4641c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071678"/>
            <a:ext cx="3571900" cy="330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702545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9848" y="3643314"/>
            <a:ext cx="7216928" cy="22145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400" dirty="0" smtClean="0"/>
              <a:t> </a:t>
            </a:r>
            <a:r>
              <a:rPr lang="ru-RU" sz="2800" dirty="0" smtClean="0"/>
              <a:t>Систематическое и планомерное  использование различных видов сказок, формирует у детей интерес к народному творчеству.</a:t>
            </a:r>
            <a:endParaRPr lang="ru-RU" sz="28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71538" y="743844"/>
            <a:ext cx="7286676" cy="2485787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Загадки, пословицы, поговорки,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потешки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позволяют расширить кругозор детей, лучше узнать жизнь и быт русского народа, его мудрость, помогает формировать чувство патриотизма и любовь к родному краю.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7991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5143536" cy="1928826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Под впечатлением услышанной сказки возникает естественное желание показать действие персонажей. Игра в сказку помогает ребенку почувствовать себя ее героем, волшебником, развивает у ребят фантазию.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л\Desktop\Рус.нар.тв-во\P10407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000372"/>
            <a:ext cx="292895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20150212_171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928934"/>
            <a:ext cx="3786214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625208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00042"/>
            <a:ext cx="2786082" cy="1214446"/>
          </a:xfrm>
        </p:spPr>
        <p:txBody>
          <a:bodyPr>
            <a:normAutofit/>
          </a:bodyPr>
          <a:lstStyle/>
          <a:p>
            <a:pPr algn="ctr"/>
            <a:endParaRPr lang="ru-RU" sz="4000" dirty="0"/>
          </a:p>
        </p:txBody>
      </p:sp>
      <p:pic>
        <p:nvPicPr>
          <p:cNvPr id="6" name="Рисунок 5" descr="20150204_165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571480"/>
            <a:ext cx="4071966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150204_165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714620"/>
            <a:ext cx="364333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150204_165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714620"/>
            <a:ext cx="400052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150213_1335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571480"/>
            <a:ext cx="350046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96355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48680"/>
            <a:ext cx="3286148" cy="17373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Продуктивная деятельность дымковская игрушка – «медведь»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20150209_071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571480"/>
            <a:ext cx="414340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150213_104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500438"/>
            <a:ext cx="4000528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20150212_160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714620"/>
            <a:ext cx="328614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326861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49872956_maksi.jpg"/>
          <p:cNvPicPr>
            <a:picLocks noChangeAspect="1"/>
          </p:cNvPicPr>
          <p:nvPr/>
        </p:nvPicPr>
        <p:blipFill>
          <a:blip r:embed="rId2" cstate="print"/>
          <a:srcRect t="8353" b="6682"/>
          <a:stretch>
            <a:fillRect/>
          </a:stretch>
        </p:blipFill>
        <p:spPr>
          <a:xfrm>
            <a:off x="571472" y="571480"/>
            <a:ext cx="4119586" cy="5643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642918"/>
            <a:ext cx="3564000" cy="2484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Народные подвижные игры способствуют уточнению представлений об окружающем мире, расширению кругозора, совершенствованию психических и физических качеств.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3214686"/>
            <a:ext cx="3492000" cy="2916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Гуси-лебеди</a:t>
            </a:r>
          </a:p>
          <a:p>
            <a:r>
              <a:rPr lang="ru-RU" b="1" dirty="0" smtClean="0"/>
              <a:t>Обыкновенные жмурки</a:t>
            </a:r>
          </a:p>
          <a:p>
            <a:r>
              <a:rPr lang="ru-RU" b="1" dirty="0" smtClean="0"/>
              <a:t>У медведя во бору</a:t>
            </a:r>
          </a:p>
          <a:p>
            <a:r>
              <a:rPr lang="ru-RU" b="1" dirty="0" smtClean="0"/>
              <a:t>Пятнашки</a:t>
            </a:r>
          </a:p>
          <a:p>
            <a:r>
              <a:rPr lang="ru-RU" b="1" dirty="0" smtClean="0"/>
              <a:t>Коршун</a:t>
            </a:r>
          </a:p>
          <a:p>
            <a:r>
              <a:rPr lang="ru-RU" b="1" dirty="0" smtClean="0"/>
              <a:t>Пчелки и ласточка</a:t>
            </a:r>
          </a:p>
          <a:p>
            <a:r>
              <a:rPr lang="ru-RU" b="1" dirty="0" smtClean="0"/>
              <a:t>Волк</a:t>
            </a:r>
          </a:p>
          <a:p>
            <a:r>
              <a:rPr lang="ru-RU" b="1" dirty="0" smtClean="0"/>
              <a:t>Мороз-красный нос</a:t>
            </a:r>
          </a:p>
          <a:p>
            <a:r>
              <a:rPr lang="ru-RU" b="1" dirty="0" smtClean="0"/>
              <a:t>Мышеловка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334090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c01ed9d6ba881f0f4ab228f02b7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eec01ed9d6ba881f0f4ab228f02b7017</Template>
  <TotalTime>895</TotalTime>
  <Words>162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eec01ed9d6ba881f0f4ab228f02b7017</vt:lpstr>
      <vt:lpstr>Организация развивающей предметно- пространственной среды в рамках лексической темы:»Приобщение дошкольников к истокам русской национальной культуры» по образовательной области «Познавательное развитие»</vt:lpstr>
      <vt:lpstr>Слайд 2</vt:lpstr>
      <vt:lpstr>Задачи к работе с дошкольниками по приобщению к русской национальной культуре:   1. Вводить в мир художественного слова через знакомство с устным           народным творчеством: сказки, потешки, песенки, заклички. Приобщать детей к богатству русской речи, расширять их словарный запас.  2. Развивать декоративное творчество детей на основе усвоения народного искусства.  3.  Воспитывать интерес и любовь к русской национальной культуре, народному творчеству, обычаям, традициям, обрядам, народному календарю, к народным играм.   4.  Знакомить со значительной частью культурного опыта наших предков: жилищем и предметами быта, ремеслами, фольклором, традициями и декоративно-прикладным искусством.</vt:lpstr>
      <vt:lpstr>Библиотека русских народных сказок</vt:lpstr>
      <vt:lpstr> Систематическое и планомерное  использование различных видов сказок, формирует у детей интерес к народному творчеству.</vt:lpstr>
      <vt:lpstr>Под впечатлением услышанной сказки возникает естественное желание показать действие персонажей. Игра в сказку помогает ребенку почувствовать себя ее героем, волшебником, развивает у ребят фантазию. </vt:lpstr>
      <vt:lpstr>Слайд 7</vt:lpstr>
      <vt:lpstr>Продуктивная деятельность дымковская игрушка – «медведь»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к истокам русского народного творчества</dc:title>
  <dc:creator>л</dc:creator>
  <cp:lastModifiedBy>1</cp:lastModifiedBy>
  <cp:revision>92</cp:revision>
  <dcterms:created xsi:type="dcterms:W3CDTF">2014-12-01T17:07:57Z</dcterms:created>
  <dcterms:modified xsi:type="dcterms:W3CDTF">2015-03-25T19:56:44Z</dcterms:modified>
</cp:coreProperties>
</file>