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7" r:id="rId7"/>
    <p:sldId id="268" r:id="rId8"/>
    <p:sldId id="264" r:id="rId9"/>
    <p:sldId id="269" r:id="rId10"/>
    <p:sldId id="270" r:id="rId11"/>
    <p:sldId id="271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>
        <p:scale>
          <a:sx n="73" d="100"/>
          <a:sy n="73" d="100"/>
        </p:scale>
        <p:origin x="-13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3817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840760" cy="172819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автономное учреждение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«Дошкольное образовательное учреждение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детский сад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вида №  3 «Ромашка»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 Ханты - Мансийского автономного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округа -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городской округ город Радужный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cs typeface="JasmineUPC" pitchFamily="18" charset="-34"/>
              </a:rPr>
              <a:t/>
            </a:r>
            <a:br>
              <a:rPr lang="ru-RU" sz="1400" dirty="0" smtClean="0">
                <a:cs typeface="JasmineUPC" pitchFamily="18" charset="-34"/>
              </a:rPr>
            </a:br>
            <a:endParaRPr lang="ru-RU" sz="1400" dirty="0">
              <a:cs typeface="JasmineUPC" pitchFamily="18" charset="-34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71600" y="2780928"/>
            <a:ext cx="7344816" cy="252028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Педагогический проект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«Мама солнышко моё»</a:t>
            </a:r>
          </a:p>
          <a:p>
            <a:pPr algn="ctr">
              <a:buNone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Воспитатель: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Алексеевец Т.Н.</a:t>
            </a:r>
          </a:p>
          <a:p>
            <a:pPr algn="ctr"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3817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20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Продукты проекта для родителей: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Стенгазета «Моя мама»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Папка передвижка «С днём матери»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Посещение концерта, посвященному Дню Матери.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pic>
        <p:nvPicPr>
          <p:cNvPr id="3074" name="Picture 2" descr="C:\Users\Татьяна\Desktop\фото фотоаппарат Н,П\фото группа и день матери\20141128_141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736813"/>
            <a:ext cx="3456383" cy="259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Татьяна\Desktop\фото фотоаппарат Н,П\IMG_62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509120"/>
            <a:ext cx="2808312" cy="186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Татьяна\Desktop\фото фотоаппарат Н,П\IMG_64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060848"/>
            <a:ext cx="2595651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5" descr="C:\Users\Татьяна\Desktop\фото фотоаппарат Н,П\IMG_63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916832"/>
            <a:ext cx="2379345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Татьяна\Desktop\фото фотоаппарат Н,П\IMG_63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365104"/>
            <a:ext cx="2517110" cy="167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Татьяна\Desktop\фото фотоаппарат Н,П\IMG_63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4221088"/>
            <a:ext cx="2625263" cy="1747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3817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Работа с педагогами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Презентация проекта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Продукты проекта для педагогов: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Маски (петушок, курочка, цыплята)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Картотека пальчиковая гимнастика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Ожидаемые результаты проекта:</a:t>
            </a:r>
            <a:b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детей: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 Сформированность знаний детей о маме (самая ласковая, заботливая, любящая,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самый главный человек в жизни каждого ребенка).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Освоение детьми правил вежливого и заботливого отношения к близким людям.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Пополнение словарного запаса.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Развитие познавательной и творческой активности.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Татьяна\Desktop\фото фотоаппарат Н,П\IMG_6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149080"/>
            <a:ext cx="3672408" cy="2445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Татьяна\Desktop\фото фотоаппарат Н,П\IMG_63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836712"/>
            <a:ext cx="2446369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Татьяна\Desktop\фото фотоаппарат Н,П\IMG_63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484784"/>
            <a:ext cx="2300806" cy="1531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3817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696744" cy="5328592"/>
          </a:xfrm>
        </p:spPr>
        <p:txBody>
          <a:bodyPr>
            <a:normAutofit fontScale="90000"/>
          </a:bodyPr>
          <a:lstStyle/>
          <a:p>
            <a:pPr lvl="0"/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родителей: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Участие в изготовлении игрушки для ребёнка.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2. Проявление интереса к совместным видам деятельности с детьми.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педагогов:</a:t>
            </a:r>
            <a:b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Развитие у детей коммуникативных навыков, умение работать в группе. 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Сформированность знаний о роли детско-родительских отношений в развитии ребенка дошкольного возраста.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Расширение кругозора детей через чтение художественной литературы,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знакомство с пословицами, разучивание стихов.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Развитие музыкально-творческих способностей детей младшего дошкольного возраста.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4098" name="Picture 2" descr="C:\Users\Татьяна\Desktop\фото фотоаппарат Н,П\IMG_6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2517110" cy="167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Татьяна\Desktop\фото фотоаппарат Н,П\IMG_63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844824"/>
            <a:ext cx="2625262" cy="1747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Татьяна\Desktop\фото фотоаппарат Н,П\Новая папка (2)\IMG_63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132856"/>
            <a:ext cx="2811954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3817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96" y="0"/>
            <a:ext cx="913930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7200800" cy="4968552"/>
          </a:xfrm>
        </p:spPr>
        <p:txBody>
          <a:bodyPr>
            <a:normAutofit/>
          </a:bodyPr>
          <a:lstStyle/>
          <a:p>
            <a:pPr marL="342900" indent="-342900" algn="l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Список литературы: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М.С.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Аромштам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Дом в котором живёт малыш: советы родителям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Развернутое перспективное планирование по программе «Детство».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Журнал «Практика управления ДОУ» №0 2011.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Т.М. Бондаренко. Комплексные занятия в первой младшей группе детского сада.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Н. В.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Нишева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«Конспекты занятий в младшей группе детского сада»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Потешки «Ладушки-ладушки»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Бородкина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Н.В. Изобразительная деятельность в детском саду.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3817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20880" cy="554461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 проекта: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«Мама  солнышко моё».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группы общеразвивающей направленности от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до 3 лет, воспитатели, музыкальный руководитель, родители.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краткосрочный (17.11.2014 - 28.11.2014) 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познавательно-речевой,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художественно-творческий.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 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3817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272808" cy="460851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Проблема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зачем человеку нужна мама?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Важным фактором личностного развития ребенка является удовлетворение его потребности в положительном эмоциональном контакте с близкими людьми. В первую очередь – с мамой.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Мама – это человек, занимающий одно из главных мест в жизни. Никто не приходит в этот мир, не соприкасаясь с мамой, поэтому феномен матери всегда был, есть и будет актуальным. Воспитывать у детей любовь и уважение к матери и членам семьи, прививать детям чувство привязанности к маме, семье и дому – наша задача.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pic>
        <p:nvPicPr>
          <p:cNvPr id="6" name="Рисунок 5" descr="6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556793"/>
            <a:ext cx="2376264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3817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768752" cy="5256584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Формировать у детей целостное представление образа матери, играющей большую роль в жизни каждого ребенка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b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детей: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воспитывать у детей любовь, уважение, заботливое и внимательное отношение к маме;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-развивать эмоциональную отзывчивость у детей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-обучение выражению внимания и сочувствия к маминой заботе обо всех членах семьи и её труду.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родителей: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компетентности, приобретение необходимых  знаний по воспитанию ребёнка.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Создание в семье благоприятных условий для взаимодействия взрослых и детей.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педагогов: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гармонизировать детско-родительские отношения с помощью проведения совместных мероприятий;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3817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4006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Организация деятельности детей в рамках проекта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83568" y="1129933"/>
          <a:ext cx="7848872" cy="532975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656184"/>
                <a:gridCol w="3384376"/>
                <a:gridCol w="2808312"/>
              </a:tblGrid>
              <a:tr h="475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Образовательная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область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Формы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 методы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810000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279">
                <a:tc rowSpan="9">
                  <a:txBody>
                    <a:bodyPr/>
                    <a:lstStyle/>
                    <a:p>
                      <a:endParaRPr lang="en-US" sz="11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1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РЕЧЕВОЕ</a:t>
                      </a:r>
                      <a:r>
                        <a:rPr lang="ru-RU" sz="1100" b="1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</a:t>
                      </a:r>
                      <a:endParaRPr lang="ru-RU" sz="1100" b="1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НОД</a:t>
                      </a: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«У кого какая мама?»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Закрепить знания детей о животных и их детёнышах. Формировать понятие о том, что у всех есть мама.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НОД </a:t>
                      </a: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«Что подарим маме?»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Закрепить знания о знакомых детям предметах (посуда, игрушки, предметы быта и т.п.).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Беседа «С кем ты живешь?»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Закреплять знание имен родителей и ближайших родственников.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72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Рассматривание иллюстраций с изображением семьи.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Учить различать и называть членов семьи, называть имена своих родителей.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999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Пальчиковая гимнастика :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«Моя семья»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мелкой моторики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99">
                <a:tc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сказки «Волк и семеро козлят»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11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продолжать знакомить детей с русскими народными сказками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Игра «На птичьем дворе»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Расширение  знаний о домашних </a:t>
                      </a:r>
                      <a:r>
                        <a:rPr lang="en-US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животных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998">
                <a:tc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Игра – драматизация «Петушок и его семья»</a:t>
                      </a:r>
                      <a:endParaRPr lang="ru-RU" sz="11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Знакомить детей с понятием  «семья» развивать навыки общения. Воспитать любовь к родному языку.. знакомить с фольклорным произведениям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998">
                <a:tc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 И «Мамы и малыши»</a:t>
                      </a:r>
                    </a:p>
                    <a:p>
                      <a:pPr algn="ctr"/>
                      <a:endParaRPr lang="ru-RU" sz="11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Учить внимательно рассматривать картинку и называть изображенных на ней животных, находить детенышей и стараться из называть правильно.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3817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endParaRPr lang="ru-RU" sz="1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6" y="980728"/>
          <a:ext cx="7776865" cy="494141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614066"/>
                <a:gridCol w="3228132"/>
                <a:gridCol w="2934667"/>
              </a:tblGrid>
              <a:tr h="504056">
                <a:tc>
                  <a:txBody>
                    <a:bodyPr/>
                    <a:lstStyle/>
                    <a:p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Чтение стихотворения </a:t>
                      </a:r>
                      <a:r>
                        <a:rPr lang="ru-RU" sz="11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А.Благина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«Вот какая мама»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Познакомить с новым произведение, учить называть близких ласковыми словами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7593">
                <a:tc rowSpan="4">
                  <a:txBody>
                    <a:bodyPr/>
                    <a:lstStyle/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ПОЗНАВАТЕЛЬНОЕ РАЗВИТИЕ 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НОД </a:t>
                      </a: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«Каждый ли медвежонок встретится с мамой?»</a:t>
                      </a:r>
                      <a:endParaRPr lang="ru-RU" sz="11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Освоение детьми умений устанавливать соответствие «один к одному»,  отношения: «столько же», «больше чем…». Упражнение в выполнении действий сопоставления с использованием схематизации.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1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 И «Курица и цыплята»</a:t>
                      </a:r>
                    </a:p>
                    <a:p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Показать заботливое отношение мамы к детям.</a:t>
                      </a:r>
                      <a:endParaRPr lang="ru-RU" sz="11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6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Пальчиковая гимнастика </a:t>
                      </a: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«Много мам на белом свете»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развития мелких движений кисти.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6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П.И. «Курица хохлатка»</a:t>
                      </a:r>
                    </a:p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Закреплять представление о труде мамы дома, побуждать оказывать помощь, убирать игрушки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492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 - КОММУНИКАТИВНОЕ РАЗВИТИЕ</a:t>
                      </a:r>
                    </a:p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 «Как зовут меня,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мою маму»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Закреплять знание имен родителей.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0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Общение «Моя семья»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закрепить знание детей о членах своей семьи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0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Пальчиковая гимнастика «Много мам на белом свете»</a:t>
                      </a:r>
                    </a:p>
                    <a:p>
                      <a:pPr algn="ctr"/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мелких движений кисти.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015">
                <a:tc v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Игровая ситуация «Напечем пирожков для мамы»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Развивать представление о бытовом труде дома и в детском саду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3817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68863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576" y="980729"/>
          <a:ext cx="7704855" cy="4176463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744496"/>
                <a:gridCol w="3052867"/>
                <a:gridCol w="2907492"/>
              </a:tblGrid>
              <a:tr h="891198">
                <a:tc rowSpan="4">
                  <a:txBody>
                    <a:bodyPr/>
                    <a:lstStyle/>
                    <a:p>
                      <a:endParaRPr lang="ru-RU" sz="11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1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1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1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ХУДОЖЕСТВЕННО-ЭСТЕТИЧЕСКОЕ РАЗВИТИЕ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Аппликация « Украсим салфетку для мамы»</a:t>
                      </a:r>
                      <a:endParaRPr lang="ru-RU" sz="11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Освоение техники наклеивания. Развитие зрительного восприятия. Продолжать закреплять знания основных цветов (красный, желтый). Знакомить с русской народной культурой.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2527">
                <a:tc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Рисование « Курочка с цыплятами»</a:t>
                      </a:r>
                      <a:endParaRPr lang="ru-RU" sz="11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Продолжать знакомить с красками и кистью. Учить ритмично наносить кистью большие и маленькие следы.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49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Лепка «Вкусное печенье для мамы»</a:t>
                      </a:r>
                      <a:endParaRPr lang="ru-RU" sz="1100" b="1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тактильных ощущений. Воспитывать любовь и заботу к свои родным и близким. Активизировать речь детей в назывании членов своей семьи.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Слушание музыки и песен о маме.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Формировать представления детей о роли матери в жизни каждого человека. 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075">
                <a:tc rowSpan="3">
                  <a:txBody>
                    <a:bodyPr/>
                    <a:lstStyle/>
                    <a:p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ФИЗИЧЕСКОЕ РАЗВИТИЕ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Дидактическое упражнение «Мама моет дочку.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Формировать у детей  правильный способ мытья 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рук. 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782">
                <a:tc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Подвижные игры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«Лады, лады, ладушки, приехали мы к бабушке…»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Развивать у детей умение подражать движениям животных. Развивать речевую активность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41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 гостях у бабушки»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Закрепить умение  выполнять действия в соответствии с текстом.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3817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488832" cy="5472608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Продукты проекта для детей:</a:t>
            </a:r>
            <a:r>
              <a:rPr lang="ru-RU" sz="1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Подарки для мам 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Аппликация « Украсим салфетку для мамы»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Рисование « Курочка с цыплятами»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Лепка «Вкусное печенье для мамы»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Участие в общероссийском конкурсе «Мир семьи»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C:\Users\Татьяна\Desktop\фото фотоаппарат Н,П\фото группа и день матери\20141128_111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996952"/>
            <a:ext cx="2736304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C:\Users\Татьяна\Desktop\фото фотоаппарат Н,П\фото группа и день матери\20141128_1034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156175" y="3140969"/>
            <a:ext cx="2880321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Татьяна\Desktop\фото фотоаппарат Н,П\фото группа и день матери\20141128_1415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492896"/>
            <a:ext cx="2520280" cy="1812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Татьяна\Desktop\фото фотоаппарат Н,П\фото группа и день матери\20150115_1736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4437112"/>
            <a:ext cx="2400266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3817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Работа с родителями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Консультация «Поговори со мною, мама»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Мастер класс «Чтобы руки не знали скуки» (показ пальчиковой гимнастики).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Праздник мам «Никого роднее мамы в целом мире нет» (чаепитие)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Выставка «Наши руки не знают скуки»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endParaRPr lang="ru-RU" sz="1100" dirty="0"/>
          </a:p>
        </p:txBody>
      </p:sp>
      <p:pic>
        <p:nvPicPr>
          <p:cNvPr id="2050" name="Picture 2" descr="C:\Users\Татьяна\Desktop\фото фотоаппарат Н,П\Новая папка (2)\IMG_63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844824"/>
            <a:ext cx="3136410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Татьяна\Desktop\фото фотоаппарат Н,П\Новая папка (2)\IMG_6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132856"/>
            <a:ext cx="227119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Татьяна\Desktop\фото фотоаппарат Н,П\Новая папка (2)\IMG_63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077072"/>
            <a:ext cx="2300806" cy="1531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Татьяна\Desktop\фото фотоаппарат Н,П\Новая папка (2)\IMG_63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4221088"/>
            <a:ext cx="2300806" cy="1531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Татьяна\Desktop\фото фотоаппарат Н,П\Новая папка (2)\IMG_63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2276872"/>
            <a:ext cx="2625263" cy="1747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9463</TotalTime>
  <Words>537</Words>
  <Application>Microsoft Office PowerPoint</Application>
  <PresentationFormat>Экран (4:3)</PresentationFormat>
  <Paragraphs>90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автономное учреждение  «Дошкольное образовательное учреждение  детский сад общеразвивающего вида №  3 «Ромашка»  муниципального образования  Ханты - Мансийского автономного  округа - Югры  городской округ город Радужный  </vt:lpstr>
      <vt:lpstr>Тема проекта: «Мама  солнышко моё».   Участники проекта: дети группы общеразвивающей направленности от  2 до 3 лет, воспитатели, музыкальный руководитель, родители.     Вид проекта: краткосрочный (17.11.2014 - 28.11.2014) .  Тип проекта: познавательно-речевой,  художественно-творческий.  </vt:lpstr>
      <vt:lpstr> Проблема:  зачем человеку нужна мама?            Актуальность Важным фактором личностного развития ребенка является удовлетворение его потребности в положительном эмоциональном контакте с близкими людьми. В первую очередь – с мамой. Мама – это человек, занимающий одно из главных мест в жизни. Никто не приходит в этот мир, не соприкасаясь с мамой, поэтому феномен матери всегда был, есть и будет актуальным. Воспитывать у детей любовь и уважение к матери и членам семьи, прививать детям чувство привязанности к маме, семье и дому – наша задача. </vt:lpstr>
      <vt:lpstr>Цель проекта:  Формировать у детей целостное представление образа матери, играющей большую роль в жизни каждого ребенка  Задачи проекта:  для детей: - воспитывать у детей любовь, уважение, заботливое и внимательное отношение к маме;  -развивать эмоциональную отзывчивость у детей -обучение выражению внимания и сочувствия к маминой заботе обо всех членах семьи и её труду.  для родителей: - Формирование компетентности, приобретение необходимых  знаний по воспитанию ребёнка.  - Создание в семье благоприятных условий для взаимодействия взрослых и детей.   Для педагогов:  - гармонизировать детско-родительские отношения с помощью проведения совместных мероприятий; </vt:lpstr>
      <vt:lpstr>Организация деятельности детей в рамках проекта                       </vt:lpstr>
      <vt:lpstr>Слайд 6</vt:lpstr>
      <vt:lpstr>Слайд 7</vt:lpstr>
      <vt:lpstr>Продукты проекта для детей: Подарки для мам  Аппликация « Украсим салфетку для мамы» Рисование « Курочка с цыплятами» Лепка «Вкусное печенье для мамы» Участие в общероссийском конкурсе «Мир семьи»                    </vt:lpstr>
      <vt:lpstr> Работа с родителями  Консультация «Поговори со мною, мама» Мастер класс «Чтобы руки не знали скуки» (показ пальчиковой гимнастики). Праздник мам «Никого роднее мамы в целом мире нет» (чаепитие) Выставка «Наши руки не знают скуки»                         </vt:lpstr>
      <vt:lpstr> Продукты проекта для родителей: Стенгазета «Моя мама» Папка передвижка «С днём матери»  Посещение концерта, посвященному Дню Матери.                     </vt:lpstr>
      <vt:lpstr>         Работа с педагогами Презентация проекта   Продукты проекта для педагогов: Маски (петушок, курочка, цыплята) Картотека пальчиковая гимнастика   Ожидаемые результаты проекта:   Для детей:  1.  Сформированность знаний детей о маме (самая ласковая, заботливая, любящая,  самый главный человек в жизни каждого ребенка). 2. Освоение детьми правил вежливого и заботливого отношения к близким людям. 3. Пополнение словарного запаса. 4. Развитие познавательной и творческой активности.              </vt:lpstr>
      <vt:lpstr>                Для родителей: 1. Участие в изготовлении игрушки для ребёнка.  2. Проявление интереса к совместным видам деятельности с детьми.               Для педагогов:  1. Развитие у детей коммуникативных навыков, умение работать в группе.  2. Сформированность знаний о роли детско-родительских отношений в развитии ребенка дошкольного возраста. 3. Расширение кругозора детей через чтение художественной литературы,  знакомство с пословицами, разучивание стихов.  4. Развитие музыкально-творческих способностей детей младшего дошкольного возраста.            </vt:lpstr>
      <vt:lpstr>                                         Список литературы:  1. М.С. Аромштам. Дом в котором живёт малыш: советы родителям 2. Развернутое перспективное планирование по программе «Детство».  3. Журнал «Практика управления ДОУ» №0 2011. 4. Т.М. Бондаренко. Комплексные занятия в первой младшей группе детского сада. 5. Н. В. Нишева «Конспекты занятий в младшей группе детского сада» 6. Потешки «Ладушки-ладушки» 7. Бородкина Н.В. Изобразительная деятельность в детском саду.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автономное учреждение  «Дошкольное образовательное учреждение  детский сад общеразвивающего вида №  3 «Ромашка»  муниципального образования  Ханты - Мансийского автономного  округа - Югры  городской округ город Радужный  </dc:title>
  <dc:creator>Татьяна Алексеевец</dc:creator>
  <cp:lastModifiedBy>Татьяна Алексеевец</cp:lastModifiedBy>
  <cp:revision>531</cp:revision>
  <dcterms:created xsi:type="dcterms:W3CDTF">2014-11-24T16:39:05Z</dcterms:created>
  <dcterms:modified xsi:type="dcterms:W3CDTF">2015-01-20T11:03:10Z</dcterms:modified>
</cp:coreProperties>
</file>