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2" r:id="rId2"/>
    <p:sldId id="259" r:id="rId3"/>
    <p:sldId id="268" r:id="rId4"/>
    <p:sldId id="257" r:id="rId5"/>
    <p:sldId id="266" r:id="rId6"/>
    <p:sldId id="262" r:id="rId7"/>
    <p:sldId id="260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Тольятти 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МКОУ ДПО «Ресурсный центр»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Тольятти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учреждение детский сад комбинированного вида городского округа Тольятти №112 «Цветные огоньки»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 мастер – класс в рамках  реализации сетевого проекта «Информатизация системы образования»</a:t>
            </a:r>
          </a:p>
          <a:p>
            <a:pPr marL="0" indent="0" algn="ctr">
              <a:buNone/>
            </a:pP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речи детей с помощью конструктора «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LEGO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марта 2015 года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80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8000"/>
            <a:lum/>
          </a:blip>
          <a:srcRect/>
          <a:tile tx="0" ty="0" sx="100000" sy="100000" flip="y" algn="b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779052" flipV="1">
            <a:off x="2808130" y="-2492445"/>
            <a:ext cx="3993835" cy="3874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ЛЕГО – технология в образовательном процессе 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ошкольной 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бразовательной организации»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 Заведующей  по ВМР МБУ №112 «Цветные огоньки» Вакулова Екатерина Васильевна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93096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«Речь оного человека – ещё не речь: </a:t>
            </a:r>
            <a:b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выслушать обе стороны» </a:t>
            </a:r>
            <a:b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Мартин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ютер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6000"/>
                    </a14:imgEffect>
                  </a14:imgLayer>
                </a14:imgProps>
              </a:ext>
            </a:extLst>
          </a:blip>
          <a:srcRect/>
          <a:tile tx="0" ty="0" sx="100000" sy="100000" flip="none" algn="b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7484865">
            <a:off x="4531719" y="-765316"/>
            <a:ext cx="45719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just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ДОШКОЛЬНОГО ОБРАЗОВАНИЯ 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2.6.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РЕЧЕВОЕ РАЗВИТИЕ ВКЛЮЧАЕТ ВЛАДЕНИЮ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 КУЛЬТУРОЙ, ДЕТСКОЙ ЛИТЕРАТУРОЙ, ПОНИМАНИЕ НА СЛУХ ТЕКСТОВ РАЗЛИЧНЫХ ЖАНРОВ ДЕТСКОЙ ЛИТЕРАТУРЫ; ФОРМИРОВАНИЕ ЗВУКОВОЙ АНАЛИТИКО – СИНТЕТИЧЕСКОЙ АКТИВНОСТИ КАК ПРЕДПОСЫЛКИ ОБУЧЕНИЯ ГРАМОТЕ».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25344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Для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диалогической речи, правильного построения связного высказывания необходимо постоянно создавать естественную для ребенка ситуацию, в которой у него будет возможность говорить, делая что-то. Говорить о чем-то абстрактном ребенку трудно, гораздо проще рассказать о том, в чем он участвует, о том, что создает своими руками. </a:t>
            </a:r>
          </a:p>
          <a:p>
            <a:pPr algn="just"/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образовательных областей: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развитие;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развитие;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– коммуникативное развитие;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 – эстетическое развитие;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  ДЕТСКОЙ  ДЕЯТЕЛЬНОСТИ: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Игровая;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Коммуникативная;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 – исследовательская;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художественной литературы;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Конструирование;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Изобразительная.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653136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 - ЭТО ВЕДУЩИЙ  ВИД ДЕЯТЕЛЬНОСТИ ДОШКОЛЬНИКА И ПОКАЗАТЕЛЬ ЕГО ПСИХИЧЕСКОГО И РЕЧЕВОГО РАЗВИТИЯ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56992"/>
          </a:xfrm>
        </p:spPr>
        <p:txBody>
          <a:bodyPr/>
          <a:lstStyle/>
          <a:p>
            <a:pPr algn="l"/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ОТОВЫ К СОТРУДНИЧЕСТВУ!</a:t>
            </a:r>
            <a:endParaRPr lang="ru-RU" sz="3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185</TotalTime>
  <Words>258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    Департамент образования г.о. Тольятти  МКОУ ДПО «Ресурсный центр» г.о. Тольятти Муниципальное бюджетное учреждение детский сад комбинированного вида городского округа Тольятти №112 «Цветные огоньки» </vt:lpstr>
      <vt:lpstr>Презентация PowerPoint</vt:lpstr>
      <vt:lpstr>«Речь оного человека – ещё не речь:  нужно выслушать обе стороны»                                          Мартин Лютер</vt:lpstr>
      <vt:lpstr>Презентация PowerPoint</vt:lpstr>
      <vt:lpstr>   </vt:lpstr>
      <vt:lpstr>Интеграция образовательных областей:</vt:lpstr>
      <vt:lpstr>ВИДОВ  ДЕТСКОЙ  ДЕЯТЕЛЬНОСТИ:</vt:lpstr>
      <vt:lpstr>ИГРА  - ЭТО ВЕДУЩИЙ  ВИД ДЕЯТЕЛЬНОСТИ ДОШКОЛЬНИКА И ПОКАЗАТЕЛЬ ЕГО ПСИХИЧЕСКОГО И РЕЧЕВОГО РАЗВИТИЯ.</vt:lpstr>
      <vt:lpstr>ГОТОВЫ К СОТРУДНИЧЕСТВУ!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20</cp:revision>
  <dcterms:modified xsi:type="dcterms:W3CDTF">2015-03-22T20:37:06Z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