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3" r:id="rId3"/>
    <p:sldId id="264" r:id="rId4"/>
    <p:sldId id="258" r:id="rId5"/>
    <p:sldId id="265" r:id="rId6"/>
    <p:sldId id="266" r:id="rId7"/>
    <p:sldId id="267" r:id="rId8"/>
    <p:sldId id="273" r:id="rId9"/>
    <p:sldId id="269" r:id="rId10"/>
    <p:sldId id="274" r:id="rId11"/>
    <p:sldId id="276" r:id="rId12"/>
    <p:sldId id="278" r:id="rId13"/>
    <p:sldId id="279" r:id="rId14"/>
    <p:sldId id="284" r:id="rId15"/>
    <p:sldId id="282" r:id="rId16"/>
    <p:sldId id="283" r:id="rId17"/>
    <p:sldId id="285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7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80CDB-0339-4D70-84A0-19FADB738BD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17F86-623B-44E9-9069-505E82AC60AC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Развитие культуры речи</a:t>
          </a:r>
          <a:endParaRPr lang="ru-RU" sz="2000" b="1" dirty="0">
            <a:solidFill>
              <a:srgbClr val="FFFF00"/>
            </a:solidFill>
          </a:endParaRPr>
        </a:p>
      </dgm:t>
    </dgm:pt>
    <dgm:pt modelId="{E343F7A6-5F83-44A9-9134-EBD12DFB4F46}" type="parTrans" cxnId="{3AE6C9A2-5212-44F0-9591-C4D9901230F3}">
      <dgm:prSet/>
      <dgm:spPr/>
      <dgm:t>
        <a:bodyPr/>
        <a:lstStyle/>
        <a:p>
          <a:endParaRPr lang="ru-RU"/>
        </a:p>
      </dgm:t>
    </dgm:pt>
    <dgm:pt modelId="{1853EB59-5A75-4DEC-AB7D-D32159F994CD}" type="sibTrans" cxnId="{3AE6C9A2-5212-44F0-9591-C4D9901230F3}">
      <dgm:prSet/>
      <dgm:spPr/>
      <dgm:t>
        <a:bodyPr/>
        <a:lstStyle/>
        <a:p>
          <a:endParaRPr lang="ru-RU"/>
        </a:p>
      </dgm:t>
    </dgm:pt>
    <dgm:pt modelId="{2FF1FC6C-A5EC-4882-B0DD-88550A07D846}">
      <dgm:prSet phldrT="[Текст]" custT="1"/>
      <dgm:spPr/>
      <dgm:t>
        <a:bodyPr/>
        <a:lstStyle/>
        <a:p>
          <a:r>
            <a:rPr lang="ru-RU" sz="1400" b="1" i="1" dirty="0" smtClean="0"/>
            <a:t>Звуковая сторона в сфере произношения</a:t>
          </a:r>
          <a:endParaRPr lang="ru-RU" sz="1400" b="1" i="1" dirty="0"/>
        </a:p>
      </dgm:t>
    </dgm:pt>
    <dgm:pt modelId="{56328FF9-4EAA-4EC1-9DC8-538C2C9F8BAD}" type="parTrans" cxnId="{B7B99C7A-E8F1-4767-9E8D-298F2D252301}">
      <dgm:prSet/>
      <dgm:spPr/>
      <dgm:t>
        <a:bodyPr/>
        <a:lstStyle/>
        <a:p>
          <a:endParaRPr lang="ru-RU"/>
        </a:p>
      </dgm:t>
    </dgm:pt>
    <dgm:pt modelId="{9301DF5F-A24B-4FE3-A448-2E3BC63B122A}" type="sibTrans" cxnId="{B7B99C7A-E8F1-4767-9E8D-298F2D252301}">
      <dgm:prSet/>
      <dgm:spPr/>
      <dgm:t>
        <a:bodyPr/>
        <a:lstStyle/>
        <a:p>
          <a:endParaRPr lang="ru-RU"/>
        </a:p>
      </dgm:t>
    </dgm:pt>
    <dgm:pt modelId="{87DF8852-F516-4E90-BB2E-1A8A17A563DA}">
      <dgm:prSet phldrT="[Текст]" custT="1"/>
      <dgm:spPr/>
      <dgm:t>
        <a:bodyPr/>
        <a:lstStyle/>
        <a:p>
          <a:r>
            <a:rPr lang="ru-RU" sz="1400" b="1" i="1" dirty="0" smtClean="0"/>
            <a:t>Умение владеть правильной артикуляцией</a:t>
          </a:r>
          <a:endParaRPr lang="ru-RU" sz="1400" b="1" i="1" dirty="0"/>
        </a:p>
      </dgm:t>
    </dgm:pt>
    <dgm:pt modelId="{1904F4CE-AD2F-4966-8D44-91EEAA02CCC1}" type="parTrans" cxnId="{B664F9DB-E7F4-4028-87FD-3A22154C3494}">
      <dgm:prSet/>
      <dgm:spPr/>
      <dgm:t>
        <a:bodyPr/>
        <a:lstStyle/>
        <a:p>
          <a:endParaRPr lang="ru-RU"/>
        </a:p>
      </dgm:t>
    </dgm:pt>
    <dgm:pt modelId="{CF3E15EB-9C47-4C02-A150-895340EA509A}" type="sibTrans" cxnId="{B664F9DB-E7F4-4028-87FD-3A22154C3494}">
      <dgm:prSet/>
      <dgm:spPr/>
      <dgm:t>
        <a:bodyPr/>
        <a:lstStyle/>
        <a:p>
          <a:endParaRPr lang="ru-RU"/>
        </a:p>
      </dgm:t>
    </dgm:pt>
    <dgm:pt modelId="{EB96D82B-D3B8-4FD8-84EB-9F4C7B58E508}">
      <dgm:prSet phldrT="[Текст]" custT="1"/>
      <dgm:spPr/>
      <dgm:t>
        <a:bodyPr/>
        <a:lstStyle/>
        <a:p>
          <a:r>
            <a:rPr lang="ru-RU" sz="1400" b="1" i="1" dirty="0" smtClean="0"/>
            <a:t>Фонематическое восприятие</a:t>
          </a:r>
          <a:endParaRPr lang="ru-RU" sz="1400" b="1" i="1" dirty="0"/>
        </a:p>
      </dgm:t>
    </dgm:pt>
    <dgm:pt modelId="{F337AC2B-16B6-4484-B209-058739A08AD1}" type="parTrans" cxnId="{220D5CE6-78E2-48C2-865C-CED8E9CD1525}">
      <dgm:prSet/>
      <dgm:spPr/>
      <dgm:t>
        <a:bodyPr/>
        <a:lstStyle/>
        <a:p>
          <a:endParaRPr lang="ru-RU"/>
        </a:p>
      </dgm:t>
    </dgm:pt>
    <dgm:pt modelId="{FFBC97FF-9E55-4BE3-AA6D-473CE3E126C6}" type="sibTrans" cxnId="{220D5CE6-78E2-48C2-865C-CED8E9CD1525}">
      <dgm:prSet/>
      <dgm:spPr/>
      <dgm:t>
        <a:bodyPr/>
        <a:lstStyle/>
        <a:p>
          <a:endParaRPr lang="ru-RU"/>
        </a:p>
      </dgm:t>
    </dgm:pt>
    <dgm:pt modelId="{B581E17A-79D5-436A-8EFD-B038CB141195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</a:rPr>
            <a:t>Речевое дыхание</a:t>
          </a:r>
          <a:endParaRPr lang="ru-RU" sz="1400" b="1" i="1" dirty="0">
            <a:solidFill>
              <a:schemeClr val="bg1"/>
            </a:solidFill>
          </a:endParaRPr>
        </a:p>
      </dgm:t>
    </dgm:pt>
    <dgm:pt modelId="{7F1B9382-AF08-4F62-9A71-6C906E47543A}" type="parTrans" cxnId="{85B34D04-EB28-4573-8C03-EF54C76C6E67}">
      <dgm:prSet/>
      <dgm:spPr/>
      <dgm:t>
        <a:bodyPr/>
        <a:lstStyle/>
        <a:p>
          <a:endParaRPr lang="ru-RU"/>
        </a:p>
      </dgm:t>
    </dgm:pt>
    <dgm:pt modelId="{481F42CF-E91F-4341-A245-973B30FE943C}" type="sibTrans" cxnId="{85B34D04-EB28-4573-8C03-EF54C76C6E67}">
      <dgm:prSet/>
      <dgm:spPr/>
      <dgm:t>
        <a:bodyPr/>
        <a:lstStyle/>
        <a:p>
          <a:endParaRPr lang="ru-RU"/>
        </a:p>
      </dgm:t>
    </dgm:pt>
    <dgm:pt modelId="{E6B4D105-5254-4816-846E-CDF1F9AC12A4}" type="pres">
      <dgm:prSet presAssocID="{43880CDB-0339-4D70-84A0-19FADB738B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F3B5D-2CD7-49E8-80FE-C6673A1B76E7}" type="pres">
      <dgm:prSet presAssocID="{6B617F86-623B-44E9-9069-505E82AC60AC}" presName="centerShape" presStyleLbl="node0" presStyleIdx="0" presStyleCnt="1" custScaleX="207310" custScaleY="203865"/>
      <dgm:spPr/>
      <dgm:t>
        <a:bodyPr/>
        <a:lstStyle/>
        <a:p>
          <a:endParaRPr lang="ru-RU"/>
        </a:p>
      </dgm:t>
    </dgm:pt>
    <dgm:pt modelId="{31E7A05E-9FC2-4E42-845D-E54CDF9ABBEE}" type="pres">
      <dgm:prSet presAssocID="{56328FF9-4EAA-4EC1-9DC8-538C2C9F8BA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335AA2D-A27B-405E-86CF-DDC3B46A1CB4}" type="pres">
      <dgm:prSet presAssocID="{56328FF9-4EAA-4EC1-9DC8-538C2C9F8BA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32A7A6C-50D7-4223-93CD-B7D68F1E33F8}" type="pres">
      <dgm:prSet presAssocID="{2FF1FC6C-A5EC-4882-B0DD-88550A07D846}" presName="node" presStyleLbl="node1" presStyleIdx="0" presStyleCnt="4" custScaleX="186374" custScaleY="98801" custRadScaleRad="119307" custRadScaleInc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A38A4-B9F2-4604-8E5D-30DA9AA13B4B}" type="pres">
      <dgm:prSet presAssocID="{1904F4CE-AD2F-4966-8D44-91EEAA02CCC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B8B6B55-32A3-4899-960B-BDE8FDCF6BC0}" type="pres">
      <dgm:prSet presAssocID="{1904F4CE-AD2F-4966-8D44-91EEAA02CCC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4FB5492-50D7-4065-993C-F07DE5115778}" type="pres">
      <dgm:prSet presAssocID="{87DF8852-F516-4E90-BB2E-1A8A17A563DA}" presName="node" presStyleLbl="node1" presStyleIdx="1" presStyleCnt="4" custScaleX="185468" custScaleY="171227" custRadScaleRad="145520" custRadScaleInc="-5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16CC3-7D83-4F9B-B215-E1F3E9CE8B59}" type="pres">
      <dgm:prSet presAssocID="{F337AC2B-16B6-4484-B209-058739A08AD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FE39AFD-E7FA-431F-B38D-0328C83A97D4}" type="pres">
      <dgm:prSet presAssocID="{F337AC2B-16B6-4484-B209-058739A08AD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9328FCF-244B-4D9A-96A2-6F43B24F4E32}" type="pres">
      <dgm:prSet presAssocID="{EB96D82B-D3B8-4FD8-84EB-9F4C7B58E508}" presName="node" presStyleLbl="node1" presStyleIdx="2" presStyleCnt="4" custScaleX="179432" custScaleY="91947" custRadScaleRad="120052" custRadScaleInc="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1AC62-1183-4051-BE10-B1A2EF4219FA}" type="pres">
      <dgm:prSet presAssocID="{7F1B9382-AF08-4F62-9A71-6C906E47543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4D3B5CE-DB3C-4249-9525-6A2F60442DD9}" type="pres">
      <dgm:prSet presAssocID="{7F1B9382-AF08-4F62-9A71-6C906E47543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0503904-FBE7-4B54-B5CC-017D4661C3C5}" type="pres">
      <dgm:prSet presAssocID="{B581E17A-79D5-436A-8EFD-B038CB141195}" presName="node" presStyleLbl="node1" presStyleIdx="3" presStyleCnt="4" custScaleX="170600" custScaleY="164995" custRadScaleRad="134311" custRadScaleInc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4F9DB-E7F4-4028-87FD-3A22154C3494}" srcId="{6B617F86-623B-44E9-9069-505E82AC60AC}" destId="{87DF8852-F516-4E90-BB2E-1A8A17A563DA}" srcOrd="1" destOrd="0" parTransId="{1904F4CE-AD2F-4966-8D44-91EEAA02CCC1}" sibTransId="{CF3E15EB-9C47-4C02-A150-895340EA509A}"/>
    <dgm:cxn modelId="{220D5CE6-78E2-48C2-865C-CED8E9CD1525}" srcId="{6B617F86-623B-44E9-9069-505E82AC60AC}" destId="{EB96D82B-D3B8-4FD8-84EB-9F4C7B58E508}" srcOrd="2" destOrd="0" parTransId="{F337AC2B-16B6-4484-B209-058739A08AD1}" sibTransId="{FFBC97FF-9E55-4BE3-AA6D-473CE3E126C6}"/>
    <dgm:cxn modelId="{4176E223-D854-41C9-98F5-7AF1F8B4078F}" type="presOf" srcId="{7F1B9382-AF08-4F62-9A71-6C906E47543A}" destId="{E3A1AC62-1183-4051-BE10-B1A2EF4219FA}" srcOrd="0" destOrd="0" presId="urn:microsoft.com/office/officeart/2005/8/layout/radial5"/>
    <dgm:cxn modelId="{3617CFB9-56DA-42FA-BFE9-C382FA78E84F}" type="presOf" srcId="{43880CDB-0339-4D70-84A0-19FADB738BD2}" destId="{E6B4D105-5254-4816-846E-CDF1F9AC12A4}" srcOrd="0" destOrd="0" presId="urn:microsoft.com/office/officeart/2005/8/layout/radial5"/>
    <dgm:cxn modelId="{F972159D-1D5C-41CF-A65F-3451C459283B}" type="presOf" srcId="{F337AC2B-16B6-4484-B209-058739A08AD1}" destId="{98516CC3-7D83-4F9B-B215-E1F3E9CE8B59}" srcOrd="0" destOrd="0" presId="urn:microsoft.com/office/officeart/2005/8/layout/radial5"/>
    <dgm:cxn modelId="{FC3F00AC-50D9-405F-8095-146CDE75794B}" type="presOf" srcId="{B581E17A-79D5-436A-8EFD-B038CB141195}" destId="{C0503904-FBE7-4B54-B5CC-017D4661C3C5}" srcOrd="0" destOrd="0" presId="urn:microsoft.com/office/officeart/2005/8/layout/radial5"/>
    <dgm:cxn modelId="{91CE7921-A5C6-4ED8-A668-BB65B5EED609}" type="presOf" srcId="{6B617F86-623B-44E9-9069-505E82AC60AC}" destId="{E9CF3B5D-2CD7-49E8-80FE-C6673A1B76E7}" srcOrd="0" destOrd="0" presId="urn:microsoft.com/office/officeart/2005/8/layout/radial5"/>
    <dgm:cxn modelId="{8DA14C04-F9B3-41C2-AE14-1615704EB16D}" type="presOf" srcId="{EB96D82B-D3B8-4FD8-84EB-9F4C7B58E508}" destId="{D9328FCF-244B-4D9A-96A2-6F43B24F4E32}" srcOrd="0" destOrd="0" presId="urn:microsoft.com/office/officeart/2005/8/layout/radial5"/>
    <dgm:cxn modelId="{85B34D04-EB28-4573-8C03-EF54C76C6E67}" srcId="{6B617F86-623B-44E9-9069-505E82AC60AC}" destId="{B581E17A-79D5-436A-8EFD-B038CB141195}" srcOrd="3" destOrd="0" parTransId="{7F1B9382-AF08-4F62-9A71-6C906E47543A}" sibTransId="{481F42CF-E91F-4341-A245-973B30FE943C}"/>
    <dgm:cxn modelId="{E7D9B5C6-AF07-4F0A-9A8C-788ECB7D78DA}" type="presOf" srcId="{1904F4CE-AD2F-4966-8D44-91EEAA02CCC1}" destId="{FB8B6B55-32A3-4899-960B-BDE8FDCF6BC0}" srcOrd="1" destOrd="0" presId="urn:microsoft.com/office/officeart/2005/8/layout/radial5"/>
    <dgm:cxn modelId="{92CD642A-D1B2-4270-9623-23BE481ACCFA}" type="presOf" srcId="{7F1B9382-AF08-4F62-9A71-6C906E47543A}" destId="{E4D3B5CE-DB3C-4249-9525-6A2F60442DD9}" srcOrd="1" destOrd="0" presId="urn:microsoft.com/office/officeart/2005/8/layout/radial5"/>
    <dgm:cxn modelId="{493E512B-B728-4F0E-916E-C728B8AD6898}" type="presOf" srcId="{1904F4CE-AD2F-4966-8D44-91EEAA02CCC1}" destId="{EC6A38A4-B9F2-4604-8E5D-30DA9AA13B4B}" srcOrd="0" destOrd="0" presId="urn:microsoft.com/office/officeart/2005/8/layout/radial5"/>
    <dgm:cxn modelId="{7D45D590-9579-4803-8846-9A615EAE59D9}" type="presOf" srcId="{F337AC2B-16B6-4484-B209-058739A08AD1}" destId="{4FE39AFD-E7FA-431F-B38D-0328C83A97D4}" srcOrd="1" destOrd="0" presId="urn:microsoft.com/office/officeart/2005/8/layout/radial5"/>
    <dgm:cxn modelId="{A492F2B7-B350-4940-B256-9A264D31C3F0}" type="presOf" srcId="{87DF8852-F516-4E90-BB2E-1A8A17A563DA}" destId="{34FB5492-50D7-4065-993C-F07DE5115778}" srcOrd="0" destOrd="0" presId="urn:microsoft.com/office/officeart/2005/8/layout/radial5"/>
    <dgm:cxn modelId="{3AE6C9A2-5212-44F0-9591-C4D9901230F3}" srcId="{43880CDB-0339-4D70-84A0-19FADB738BD2}" destId="{6B617F86-623B-44E9-9069-505E82AC60AC}" srcOrd="0" destOrd="0" parTransId="{E343F7A6-5F83-44A9-9134-EBD12DFB4F46}" sibTransId="{1853EB59-5A75-4DEC-AB7D-D32159F994CD}"/>
    <dgm:cxn modelId="{C8F63EB6-59B5-4AB2-A1DE-8FA0AD6325FF}" type="presOf" srcId="{56328FF9-4EAA-4EC1-9DC8-538C2C9F8BAD}" destId="{31E7A05E-9FC2-4E42-845D-E54CDF9ABBEE}" srcOrd="0" destOrd="0" presId="urn:microsoft.com/office/officeart/2005/8/layout/radial5"/>
    <dgm:cxn modelId="{B7B99C7A-E8F1-4767-9E8D-298F2D252301}" srcId="{6B617F86-623B-44E9-9069-505E82AC60AC}" destId="{2FF1FC6C-A5EC-4882-B0DD-88550A07D846}" srcOrd="0" destOrd="0" parTransId="{56328FF9-4EAA-4EC1-9DC8-538C2C9F8BAD}" sibTransId="{9301DF5F-A24B-4FE3-A448-2E3BC63B122A}"/>
    <dgm:cxn modelId="{F43D0E3E-3D6C-4895-90A5-4E40E6516A78}" type="presOf" srcId="{56328FF9-4EAA-4EC1-9DC8-538C2C9F8BAD}" destId="{3335AA2D-A27B-405E-86CF-DDC3B46A1CB4}" srcOrd="1" destOrd="0" presId="urn:microsoft.com/office/officeart/2005/8/layout/radial5"/>
    <dgm:cxn modelId="{5E7C8659-63A8-4A94-8D68-CFE3F60F1D93}" type="presOf" srcId="{2FF1FC6C-A5EC-4882-B0DD-88550A07D846}" destId="{632A7A6C-50D7-4223-93CD-B7D68F1E33F8}" srcOrd="0" destOrd="0" presId="urn:microsoft.com/office/officeart/2005/8/layout/radial5"/>
    <dgm:cxn modelId="{CD873443-DC23-4DF2-9D13-4EAA4C947CFA}" type="presParOf" srcId="{E6B4D105-5254-4816-846E-CDF1F9AC12A4}" destId="{E9CF3B5D-2CD7-49E8-80FE-C6673A1B76E7}" srcOrd="0" destOrd="0" presId="urn:microsoft.com/office/officeart/2005/8/layout/radial5"/>
    <dgm:cxn modelId="{412B8662-61A7-4FFF-ABF0-BD8F465A5091}" type="presParOf" srcId="{E6B4D105-5254-4816-846E-CDF1F9AC12A4}" destId="{31E7A05E-9FC2-4E42-845D-E54CDF9ABBEE}" srcOrd="1" destOrd="0" presId="urn:microsoft.com/office/officeart/2005/8/layout/radial5"/>
    <dgm:cxn modelId="{0A0FBA7F-5851-4E13-B59C-38D9D953B935}" type="presParOf" srcId="{31E7A05E-9FC2-4E42-845D-E54CDF9ABBEE}" destId="{3335AA2D-A27B-405E-86CF-DDC3B46A1CB4}" srcOrd="0" destOrd="0" presId="urn:microsoft.com/office/officeart/2005/8/layout/radial5"/>
    <dgm:cxn modelId="{D2A140DD-0679-46C1-9DB6-257B0BCE1912}" type="presParOf" srcId="{E6B4D105-5254-4816-846E-CDF1F9AC12A4}" destId="{632A7A6C-50D7-4223-93CD-B7D68F1E33F8}" srcOrd="2" destOrd="0" presId="urn:microsoft.com/office/officeart/2005/8/layout/radial5"/>
    <dgm:cxn modelId="{46F75410-4F1E-4FF0-9557-4475C6AFD131}" type="presParOf" srcId="{E6B4D105-5254-4816-846E-CDF1F9AC12A4}" destId="{EC6A38A4-B9F2-4604-8E5D-30DA9AA13B4B}" srcOrd="3" destOrd="0" presId="urn:microsoft.com/office/officeart/2005/8/layout/radial5"/>
    <dgm:cxn modelId="{89C42094-6E8D-4750-82A0-A3F9BE361FFC}" type="presParOf" srcId="{EC6A38A4-B9F2-4604-8E5D-30DA9AA13B4B}" destId="{FB8B6B55-32A3-4899-960B-BDE8FDCF6BC0}" srcOrd="0" destOrd="0" presId="urn:microsoft.com/office/officeart/2005/8/layout/radial5"/>
    <dgm:cxn modelId="{4B9C5FB7-00BC-4C83-92D4-2D02C9B858C0}" type="presParOf" srcId="{E6B4D105-5254-4816-846E-CDF1F9AC12A4}" destId="{34FB5492-50D7-4065-993C-F07DE5115778}" srcOrd="4" destOrd="0" presId="urn:microsoft.com/office/officeart/2005/8/layout/radial5"/>
    <dgm:cxn modelId="{A4586D80-8377-449E-A7D8-FD5D3F8238E9}" type="presParOf" srcId="{E6B4D105-5254-4816-846E-CDF1F9AC12A4}" destId="{98516CC3-7D83-4F9B-B215-E1F3E9CE8B59}" srcOrd="5" destOrd="0" presId="urn:microsoft.com/office/officeart/2005/8/layout/radial5"/>
    <dgm:cxn modelId="{CBD92807-DD22-4FF0-AED7-3082AA332AFF}" type="presParOf" srcId="{98516CC3-7D83-4F9B-B215-E1F3E9CE8B59}" destId="{4FE39AFD-E7FA-431F-B38D-0328C83A97D4}" srcOrd="0" destOrd="0" presId="urn:microsoft.com/office/officeart/2005/8/layout/radial5"/>
    <dgm:cxn modelId="{3076ED5F-4A55-40FC-9AA7-DC3E1B2EF6D9}" type="presParOf" srcId="{E6B4D105-5254-4816-846E-CDF1F9AC12A4}" destId="{D9328FCF-244B-4D9A-96A2-6F43B24F4E32}" srcOrd="6" destOrd="0" presId="urn:microsoft.com/office/officeart/2005/8/layout/radial5"/>
    <dgm:cxn modelId="{4B029094-5118-4131-9902-DB828BA104C5}" type="presParOf" srcId="{E6B4D105-5254-4816-846E-CDF1F9AC12A4}" destId="{E3A1AC62-1183-4051-BE10-B1A2EF4219FA}" srcOrd="7" destOrd="0" presId="urn:microsoft.com/office/officeart/2005/8/layout/radial5"/>
    <dgm:cxn modelId="{963F43CF-4FCC-4E0E-B3FA-9BD182703BD9}" type="presParOf" srcId="{E3A1AC62-1183-4051-BE10-B1A2EF4219FA}" destId="{E4D3B5CE-DB3C-4249-9525-6A2F60442DD9}" srcOrd="0" destOrd="0" presId="urn:microsoft.com/office/officeart/2005/8/layout/radial5"/>
    <dgm:cxn modelId="{1E82E55E-C3E5-4B3C-9BF0-636E36D41908}" type="presParOf" srcId="{E6B4D105-5254-4816-846E-CDF1F9AC12A4}" destId="{C0503904-FBE7-4B54-B5CC-017D4661C3C5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828B7-9CB5-4D07-BD92-D84E6F63E8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EA93B8-8D40-4E14-8076-8B849A6EAC13}">
      <dgm:prSet phldrT="[Текст]" custT="1"/>
      <dgm:spPr>
        <a:solidFill>
          <a:schemeClr val="bg2">
            <a:lumMod val="10000"/>
          </a:schemeClr>
        </a:solidFill>
        <a:ln>
          <a:solidFill>
            <a:srgbClr val="FFFF00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0" i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Развитие общей и мелкой моторики</a:t>
          </a:r>
          <a:endParaRPr lang="ru-RU" sz="2000" b="0" i="0" dirty="0">
            <a:ln>
              <a:solidFill>
                <a:srgbClr val="FFFF00"/>
              </a:solidFill>
            </a:ln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EE0BEE0-0050-4376-8B47-0B8295ACBF7B}" type="parTrans" cxnId="{3EBA5DF0-3348-476A-848D-713021D5A2D8}">
      <dgm:prSet/>
      <dgm:spPr/>
      <dgm:t>
        <a:bodyPr/>
        <a:lstStyle/>
        <a:p>
          <a:endParaRPr lang="ru-RU"/>
        </a:p>
      </dgm:t>
    </dgm:pt>
    <dgm:pt modelId="{15EE91AE-7DAF-4A8D-A5A6-EC7D20589E57}" type="sibTrans" cxnId="{3EBA5DF0-3348-476A-848D-713021D5A2D8}">
      <dgm:prSet/>
      <dgm:spPr/>
      <dgm:t>
        <a:bodyPr/>
        <a:lstStyle/>
        <a:p>
          <a:endParaRPr lang="ru-RU"/>
        </a:p>
      </dgm:t>
    </dgm:pt>
    <dgm:pt modelId="{26CA1600-0606-47A9-9337-B02367AEF52B}">
      <dgm:prSet phldrT="[Текст]" custT="1"/>
      <dgm:spPr/>
      <dgm:t>
        <a:bodyPr/>
        <a:lstStyle/>
        <a:p>
          <a:r>
            <a:rPr lang="ru-RU" sz="1400" b="1" i="1" dirty="0" smtClean="0"/>
            <a:t>Координация мелкой моторики рук</a:t>
          </a:r>
          <a:endParaRPr lang="ru-RU" sz="1400" b="1" i="1" dirty="0"/>
        </a:p>
      </dgm:t>
    </dgm:pt>
    <dgm:pt modelId="{C33EFC48-99FC-4479-BD23-CF4020FF2FF0}" type="parTrans" cxnId="{79CC0B1E-7BF4-45F9-9E9F-C85145B6F263}">
      <dgm:prSet/>
      <dgm:spPr/>
      <dgm:t>
        <a:bodyPr/>
        <a:lstStyle/>
        <a:p>
          <a:endParaRPr lang="ru-RU"/>
        </a:p>
      </dgm:t>
    </dgm:pt>
    <dgm:pt modelId="{A0538ED6-E812-498F-B8E0-B071BFC496D3}" type="sibTrans" cxnId="{79CC0B1E-7BF4-45F9-9E9F-C85145B6F263}">
      <dgm:prSet/>
      <dgm:spPr/>
      <dgm:t>
        <a:bodyPr/>
        <a:lstStyle/>
        <a:p>
          <a:endParaRPr lang="ru-RU"/>
        </a:p>
      </dgm:t>
    </dgm:pt>
    <dgm:pt modelId="{8193488B-0E8D-4AC1-993C-F48ABEA511EC}">
      <dgm:prSet phldrT="[Текст]" custT="1"/>
      <dgm:spPr/>
      <dgm:t>
        <a:bodyPr/>
        <a:lstStyle/>
        <a:p>
          <a:r>
            <a:rPr lang="ru-RU" sz="1400" b="1" i="1" dirty="0" smtClean="0"/>
            <a:t>Координация движений</a:t>
          </a:r>
          <a:endParaRPr lang="ru-RU" sz="1400" b="1" i="1" dirty="0"/>
        </a:p>
      </dgm:t>
    </dgm:pt>
    <dgm:pt modelId="{E2B25962-785A-4AF8-BD39-EC57B8793CDE}" type="parTrans" cxnId="{3EAF4379-5388-49B1-9D64-32160EBD2F8E}">
      <dgm:prSet/>
      <dgm:spPr/>
      <dgm:t>
        <a:bodyPr/>
        <a:lstStyle/>
        <a:p>
          <a:endParaRPr lang="ru-RU"/>
        </a:p>
      </dgm:t>
    </dgm:pt>
    <dgm:pt modelId="{5FB41938-37C9-43B3-B021-03D49A7777C1}" type="sibTrans" cxnId="{3EAF4379-5388-49B1-9D64-32160EBD2F8E}">
      <dgm:prSet/>
      <dgm:spPr/>
      <dgm:t>
        <a:bodyPr/>
        <a:lstStyle/>
        <a:p>
          <a:endParaRPr lang="ru-RU"/>
        </a:p>
      </dgm:t>
    </dgm:pt>
    <dgm:pt modelId="{65FE826D-8A07-4877-804D-402AAED7EEAA}">
      <dgm:prSet phldrT="[Текст]" custT="1"/>
      <dgm:spPr/>
      <dgm:t>
        <a:bodyPr/>
        <a:lstStyle/>
        <a:p>
          <a:r>
            <a:rPr lang="ru-RU" sz="1400" b="1" i="1" dirty="0" smtClean="0"/>
            <a:t>Снятие мышечного напряжения</a:t>
          </a:r>
          <a:endParaRPr lang="ru-RU" sz="1400" b="1" i="1" dirty="0"/>
        </a:p>
      </dgm:t>
    </dgm:pt>
    <dgm:pt modelId="{C4DA073A-F3B3-4196-922C-889A3E49D2DB}" type="parTrans" cxnId="{B606A860-0885-4E26-99D5-58A06896DCBB}">
      <dgm:prSet/>
      <dgm:spPr/>
      <dgm:t>
        <a:bodyPr/>
        <a:lstStyle/>
        <a:p>
          <a:endParaRPr lang="ru-RU"/>
        </a:p>
      </dgm:t>
    </dgm:pt>
    <dgm:pt modelId="{59CA60AD-5D8B-4645-A10A-25FB468C7F21}" type="sibTrans" cxnId="{B606A860-0885-4E26-99D5-58A06896DCBB}">
      <dgm:prSet/>
      <dgm:spPr/>
      <dgm:t>
        <a:bodyPr/>
        <a:lstStyle/>
        <a:p>
          <a:endParaRPr lang="ru-RU"/>
        </a:p>
      </dgm:t>
    </dgm:pt>
    <dgm:pt modelId="{3F63BA31-7676-4737-9545-D54DAFFB1B68}">
      <dgm:prSet phldrT="[Текст]" custT="1"/>
      <dgm:spPr/>
      <dgm:t>
        <a:bodyPr/>
        <a:lstStyle/>
        <a:p>
          <a:r>
            <a:rPr lang="ru-RU" sz="1400" b="1" i="1" dirty="0" smtClean="0"/>
            <a:t>Формирование правильной осанки</a:t>
          </a:r>
          <a:endParaRPr lang="ru-RU" sz="1400" b="1" i="1" dirty="0"/>
        </a:p>
      </dgm:t>
    </dgm:pt>
    <dgm:pt modelId="{1A210658-0CE0-43CE-A836-CE676283E908}" type="parTrans" cxnId="{14F6CE90-9308-4ED8-9BA6-4B2B8BB496EC}">
      <dgm:prSet/>
      <dgm:spPr/>
      <dgm:t>
        <a:bodyPr/>
        <a:lstStyle/>
        <a:p>
          <a:endParaRPr lang="ru-RU"/>
        </a:p>
      </dgm:t>
    </dgm:pt>
    <dgm:pt modelId="{EC08395F-ED03-4743-BDF5-6B0898AFFE93}" type="sibTrans" cxnId="{14F6CE90-9308-4ED8-9BA6-4B2B8BB496EC}">
      <dgm:prSet/>
      <dgm:spPr/>
      <dgm:t>
        <a:bodyPr/>
        <a:lstStyle/>
        <a:p>
          <a:endParaRPr lang="ru-RU"/>
        </a:p>
      </dgm:t>
    </dgm:pt>
    <dgm:pt modelId="{454B2487-D28F-4BA7-AE83-809C2CAA3307}" type="pres">
      <dgm:prSet presAssocID="{181828B7-9CB5-4D07-BD92-D84E6F63E8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D510A-F2CE-4B60-8322-8AED12F78E6F}" type="pres">
      <dgm:prSet presAssocID="{01EA93B8-8D40-4E14-8076-8B849A6EAC13}" presName="centerShape" presStyleLbl="node0" presStyleIdx="0" presStyleCnt="1" custScaleX="168078" custScaleY="137518"/>
      <dgm:spPr/>
      <dgm:t>
        <a:bodyPr/>
        <a:lstStyle/>
        <a:p>
          <a:endParaRPr lang="ru-RU"/>
        </a:p>
      </dgm:t>
    </dgm:pt>
    <dgm:pt modelId="{830771D6-0133-40E2-8980-8C47E3CFC364}" type="pres">
      <dgm:prSet presAssocID="{C33EFC48-99FC-4479-BD23-CF4020FF2FF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B56069B-1F27-44DE-894D-5149E0DBAB00}" type="pres">
      <dgm:prSet presAssocID="{C33EFC48-99FC-4479-BD23-CF4020FF2FF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49A95B5-D157-4432-A495-FF1DF4B62F7D}" type="pres">
      <dgm:prSet presAssocID="{26CA1600-0606-47A9-9337-B02367AEF52B}" presName="node" presStyleLbl="node1" presStyleIdx="0" presStyleCnt="4" custScaleX="183471" custScaleY="110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B2452-4AF5-4356-ACD4-10DAC70AC90E}" type="pres">
      <dgm:prSet presAssocID="{E2B25962-785A-4AF8-BD39-EC57B8793CD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1CECA50-C6A1-415D-8244-8612F37B2E48}" type="pres">
      <dgm:prSet presAssocID="{E2B25962-785A-4AF8-BD39-EC57B8793CD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391169F-723B-4263-AC81-ED0455062514}" type="pres">
      <dgm:prSet presAssocID="{8193488B-0E8D-4AC1-993C-F48ABEA511EC}" presName="node" presStyleLbl="node1" presStyleIdx="1" presStyleCnt="4" custScaleX="148899" custScaleY="161936" custRadScaleRad="126559" custRadScaleInc="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0CB72-D592-4B21-B971-43D63D8016E6}" type="pres">
      <dgm:prSet presAssocID="{C4DA073A-F3B3-4196-922C-889A3E49D2D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B70EAC2-9C45-448F-B838-CED7974EFE8E}" type="pres">
      <dgm:prSet presAssocID="{C4DA073A-F3B3-4196-922C-889A3E49D2D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0381138-338A-45CD-8F29-3C664E5EA000}" type="pres">
      <dgm:prSet presAssocID="{65FE826D-8A07-4877-804D-402AAED7EEAA}" presName="node" presStyleLbl="node1" presStyleIdx="2" presStyleCnt="4" custScaleX="201347" custScaleY="104954" custRadScaleRad="103746" custRadScaleInc="-1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F6B03-8F0B-4F95-8C4C-18588A7B9C6D}" type="pres">
      <dgm:prSet presAssocID="{1A210658-0CE0-43CE-A836-CE676283E908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B65C446-9666-41A2-B8A7-6DCCB74AAF5B}" type="pres">
      <dgm:prSet presAssocID="{1A210658-0CE0-43CE-A836-CE676283E90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EFDE07F-EEAC-416C-8D03-B8B440BE6192}" type="pres">
      <dgm:prSet presAssocID="{3F63BA31-7676-4737-9545-D54DAFFB1B68}" presName="node" presStyleLbl="node1" presStyleIdx="3" presStyleCnt="4" custScaleX="167808" custScaleY="156576" custRadScaleRad="132539" custRadScaleInc="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67E9E-CE30-4B30-9D3F-39B0069368EE}" type="presOf" srcId="{3F63BA31-7676-4737-9545-D54DAFFB1B68}" destId="{3EFDE07F-EEAC-416C-8D03-B8B440BE6192}" srcOrd="0" destOrd="0" presId="urn:microsoft.com/office/officeart/2005/8/layout/radial5"/>
    <dgm:cxn modelId="{E8ECF067-1299-4129-AB13-E54A88EF59A2}" type="presOf" srcId="{E2B25962-785A-4AF8-BD39-EC57B8793CDE}" destId="{41CECA50-C6A1-415D-8244-8612F37B2E48}" srcOrd="1" destOrd="0" presId="urn:microsoft.com/office/officeart/2005/8/layout/radial5"/>
    <dgm:cxn modelId="{79CC0B1E-7BF4-45F9-9E9F-C85145B6F263}" srcId="{01EA93B8-8D40-4E14-8076-8B849A6EAC13}" destId="{26CA1600-0606-47A9-9337-B02367AEF52B}" srcOrd="0" destOrd="0" parTransId="{C33EFC48-99FC-4479-BD23-CF4020FF2FF0}" sibTransId="{A0538ED6-E812-498F-B8E0-B071BFC496D3}"/>
    <dgm:cxn modelId="{4D9BDF21-7AF0-497E-B874-B619B9D9CFD9}" type="presOf" srcId="{E2B25962-785A-4AF8-BD39-EC57B8793CDE}" destId="{51BB2452-4AF5-4356-ACD4-10DAC70AC90E}" srcOrd="0" destOrd="0" presId="urn:microsoft.com/office/officeart/2005/8/layout/radial5"/>
    <dgm:cxn modelId="{3EAF4379-5388-49B1-9D64-32160EBD2F8E}" srcId="{01EA93B8-8D40-4E14-8076-8B849A6EAC13}" destId="{8193488B-0E8D-4AC1-993C-F48ABEA511EC}" srcOrd="1" destOrd="0" parTransId="{E2B25962-785A-4AF8-BD39-EC57B8793CDE}" sibTransId="{5FB41938-37C9-43B3-B021-03D49A7777C1}"/>
    <dgm:cxn modelId="{C5E85710-794F-47CF-8C64-029F455D465D}" type="presOf" srcId="{181828B7-9CB5-4D07-BD92-D84E6F63E8BC}" destId="{454B2487-D28F-4BA7-AE83-809C2CAA3307}" srcOrd="0" destOrd="0" presId="urn:microsoft.com/office/officeart/2005/8/layout/radial5"/>
    <dgm:cxn modelId="{0BEA99F7-A31A-4056-AAC8-838F068C6761}" type="presOf" srcId="{C33EFC48-99FC-4479-BD23-CF4020FF2FF0}" destId="{5B56069B-1F27-44DE-894D-5149E0DBAB00}" srcOrd="1" destOrd="0" presId="urn:microsoft.com/office/officeart/2005/8/layout/radial5"/>
    <dgm:cxn modelId="{3EBA5DF0-3348-476A-848D-713021D5A2D8}" srcId="{181828B7-9CB5-4D07-BD92-D84E6F63E8BC}" destId="{01EA93B8-8D40-4E14-8076-8B849A6EAC13}" srcOrd="0" destOrd="0" parTransId="{6EE0BEE0-0050-4376-8B47-0B8295ACBF7B}" sibTransId="{15EE91AE-7DAF-4A8D-A5A6-EC7D20589E57}"/>
    <dgm:cxn modelId="{9A8F59A0-1207-4C69-A7DE-EB6973CBA161}" type="presOf" srcId="{C4DA073A-F3B3-4196-922C-889A3E49D2DB}" destId="{9010CB72-D592-4B21-B971-43D63D8016E6}" srcOrd="0" destOrd="0" presId="urn:microsoft.com/office/officeart/2005/8/layout/radial5"/>
    <dgm:cxn modelId="{B03E6901-70E7-4D54-B41B-D59045BDBEED}" type="presOf" srcId="{1A210658-0CE0-43CE-A836-CE676283E908}" destId="{EB65C446-9666-41A2-B8A7-6DCCB74AAF5B}" srcOrd="1" destOrd="0" presId="urn:microsoft.com/office/officeart/2005/8/layout/radial5"/>
    <dgm:cxn modelId="{14F6CE90-9308-4ED8-9BA6-4B2B8BB496EC}" srcId="{01EA93B8-8D40-4E14-8076-8B849A6EAC13}" destId="{3F63BA31-7676-4737-9545-D54DAFFB1B68}" srcOrd="3" destOrd="0" parTransId="{1A210658-0CE0-43CE-A836-CE676283E908}" sibTransId="{EC08395F-ED03-4743-BDF5-6B0898AFFE93}"/>
    <dgm:cxn modelId="{F18B42B4-D5F7-48DD-B340-595135A86E3A}" type="presOf" srcId="{8193488B-0E8D-4AC1-993C-F48ABEA511EC}" destId="{6391169F-723B-4263-AC81-ED0455062514}" srcOrd="0" destOrd="0" presId="urn:microsoft.com/office/officeart/2005/8/layout/radial5"/>
    <dgm:cxn modelId="{BEEF2328-614F-465F-8260-94EBBF8A9F3D}" type="presOf" srcId="{01EA93B8-8D40-4E14-8076-8B849A6EAC13}" destId="{865D510A-F2CE-4B60-8322-8AED12F78E6F}" srcOrd="0" destOrd="0" presId="urn:microsoft.com/office/officeart/2005/8/layout/radial5"/>
    <dgm:cxn modelId="{8830F0A4-2ED8-4E6B-8F29-C68F73DDC113}" type="presOf" srcId="{26CA1600-0606-47A9-9337-B02367AEF52B}" destId="{449A95B5-D157-4432-A495-FF1DF4B62F7D}" srcOrd="0" destOrd="0" presId="urn:microsoft.com/office/officeart/2005/8/layout/radial5"/>
    <dgm:cxn modelId="{29E10920-7277-4B4F-9EA3-7C13A64801CD}" type="presOf" srcId="{C33EFC48-99FC-4479-BD23-CF4020FF2FF0}" destId="{830771D6-0133-40E2-8980-8C47E3CFC364}" srcOrd="0" destOrd="0" presId="urn:microsoft.com/office/officeart/2005/8/layout/radial5"/>
    <dgm:cxn modelId="{A68878CE-8BB7-48E8-833E-D85BA74BB6C0}" type="presOf" srcId="{1A210658-0CE0-43CE-A836-CE676283E908}" destId="{3EDF6B03-8F0B-4F95-8C4C-18588A7B9C6D}" srcOrd="0" destOrd="0" presId="urn:microsoft.com/office/officeart/2005/8/layout/radial5"/>
    <dgm:cxn modelId="{EA581BAF-D23E-4454-8478-40AE42D636DC}" type="presOf" srcId="{65FE826D-8A07-4877-804D-402AAED7EEAA}" destId="{40381138-338A-45CD-8F29-3C664E5EA000}" srcOrd="0" destOrd="0" presId="urn:microsoft.com/office/officeart/2005/8/layout/radial5"/>
    <dgm:cxn modelId="{B606A860-0885-4E26-99D5-58A06896DCBB}" srcId="{01EA93B8-8D40-4E14-8076-8B849A6EAC13}" destId="{65FE826D-8A07-4877-804D-402AAED7EEAA}" srcOrd="2" destOrd="0" parTransId="{C4DA073A-F3B3-4196-922C-889A3E49D2DB}" sibTransId="{59CA60AD-5D8B-4645-A10A-25FB468C7F21}"/>
    <dgm:cxn modelId="{B5F4F3CB-92DC-4A04-BBDC-2645C7E4F1EA}" type="presOf" srcId="{C4DA073A-F3B3-4196-922C-889A3E49D2DB}" destId="{6B70EAC2-9C45-448F-B838-CED7974EFE8E}" srcOrd="1" destOrd="0" presId="urn:microsoft.com/office/officeart/2005/8/layout/radial5"/>
    <dgm:cxn modelId="{F5930DAE-BC5A-4AD0-800A-022CB7101ED3}" type="presParOf" srcId="{454B2487-D28F-4BA7-AE83-809C2CAA3307}" destId="{865D510A-F2CE-4B60-8322-8AED12F78E6F}" srcOrd="0" destOrd="0" presId="urn:microsoft.com/office/officeart/2005/8/layout/radial5"/>
    <dgm:cxn modelId="{4C8047C1-D800-4030-9A02-C184A19A89DA}" type="presParOf" srcId="{454B2487-D28F-4BA7-AE83-809C2CAA3307}" destId="{830771D6-0133-40E2-8980-8C47E3CFC364}" srcOrd="1" destOrd="0" presId="urn:microsoft.com/office/officeart/2005/8/layout/radial5"/>
    <dgm:cxn modelId="{1C3D4065-43CF-4C54-9926-992499FA95F7}" type="presParOf" srcId="{830771D6-0133-40E2-8980-8C47E3CFC364}" destId="{5B56069B-1F27-44DE-894D-5149E0DBAB00}" srcOrd="0" destOrd="0" presId="urn:microsoft.com/office/officeart/2005/8/layout/radial5"/>
    <dgm:cxn modelId="{DE587FFA-84A4-46C9-B60C-DC95BD0FA849}" type="presParOf" srcId="{454B2487-D28F-4BA7-AE83-809C2CAA3307}" destId="{449A95B5-D157-4432-A495-FF1DF4B62F7D}" srcOrd="2" destOrd="0" presId="urn:microsoft.com/office/officeart/2005/8/layout/radial5"/>
    <dgm:cxn modelId="{EC90599A-8988-49BB-AC16-CFC1DE0FA97F}" type="presParOf" srcId="{454B2487-D28F-4BA7-AE83-809C2CAA3307}" destId="{51BB2452-4AF5-4356-ACD4-10DAC70AC90E}" srcOrd="3" destOrd="0" presId="urn:microsoft.com/office/officeart/2005/8/layout/radial5"/>
    <dgm:cxn modelId="{8BDD84AC-E887-4AA3-BAED-0D306A8E927B}" type="presParOf" srcId="{51BB2452-4AF5-4356-ACD4-10DAC70AC90E}" destId="{41CECA50-C6A1-415D-8244-8612F37B2E48}" srcOrd="0" destOrd="0" presId="urn:microsoft.com/office/officeart/2005/8/layout/radial5"/>
    <dgm:cxn modelId="{4F962F85-E681-45B9-A47B-53E4B5AF4CC4}" type="presParOf" srcId="{454B2487-D28F-4BA7-AE83-809C2CAA3307}" destId="{6391169F-723B-4263-AC81-ED0455062514}" srcOrd="4" destOrd="0" presId="urn:microsoft.com/office/officeart/2005/8/layout/radial5"/>
    <dgm:cxn modelId="{B11B7B76-D195-4F97-973B-4FB31F8DB704}" type="presParOf" srcId="{454B2487-D28F-4BA7-AE83-809C2CAA3307}" destId="{9010CB72-D592-4B21-B971-43D63D8016E6}" srcOrd="5" destOrd="0" presId="urn:microsoft.com/office/officeart/2005/8/layout/radial5"/>
    <dgm:cxn modelId="{241C5D73-7C37-40CA-B300-E914B08BEDB4}" type="presParOf" srcId="{9010CB72-D592-4B21-B971-43D63D8016E6}" destId="{6B70EAC2-9C45-448F-B838-CED7974EFE8E}" srcOrd="0" destOrd="0" presId="urn:microsoft.com/office/officeart/2005/8/layout/radial5"/>
    <dgm:cxn modelId="{385EF783-F54E-473D-954E-D1357A9B33B8}" type="presParOf" srcId="{454B2487-D28F-4BA7-AE83-809C2CAA3307}" destId="{40381138-338A-45CD-8F29-3C664E5EA000}" srcOrd="6" destOrd="0" presId="urn:microsoft.com/office/officeart/2005/8/layout/radial5"/>
    <dgm:cxn modelId="{7B195917-288B-4D56-A3AC-3957AB9283F4}" type="presParOf" srcId="{454B2487-D28F-4BA7-AE83-809C2CAA3307}" destId="{3EDF6B03-8F0B-4F95-8C4C-18588A7B9C6D}" srcOrd="7" destOrd="0" presId="urn:microsoft.com/office/officeart/2005/8/layout/radial5"/>
    <dgm:cxn modelId="{CC91E040-04F5-4AE0-AD63-D12C5533DDD0}" type="presParOf" srcId="{3EDF6B03-8F0B-4F95-8C4C-18588A7B9C6D}" destId="{EB65C446-9666-41A2-B8A7-6DCCB74AAF5B}" srcOrd="0" destOrd="0" presId="urn:microsoft.com/office/officeart/2005/8/layout/radial5"/>
    <dgm:cxn modelId="{66218CFB-2B40-48B4-BF1C-26032E3A616E}" type="presParOf" srcId="{454B2487-D28F-4BA7-AE83-809C2CAA3307}" destId="{3EFDE07F-EEAC-416C-8D03-B8B440BE6192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BEFF8-5F86-4A4D-8FCF-B6266C3B429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538ABF-BE53-4354-8D5A-2B8D0BCB8EE8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Развитие речевой </a:t>
          </a:r>
          <a:r>
            <a:rPr lang="ru-RU" sz="2000" b="1" dirty="0" err="1" smtClean="0">
              <a:solidFill>
                <a:srgbClr val="FFFF00"/>
              </a:solidFill>
            </a:rPr>
            <a:t>деятель-ности</a:t>
          </a:r>
          <a:r>
            <a:rPr lang="ru-RU" sz="2000" b="1" dirty="0" smtClean="0">
              <a:solidFill>
                <a:srgbClr val="FFFF00"/>
              </a:solidFill>
            </a:rPr>
            <a:t> </a:t>
          </a:r>
          <a:endParaRPr lang="ru-RU" sz="2000" b="1" dirty="0">
            <a:solidFill>
              <a:srgbClr val="FFFF00"/>
            </a:solidFill>
          </a:endParaRPr>
        </a:p>
      </dgm:t>
    </dgm:pt>
    <dgm:pt modelId="{8212C270-C2A1-4A96-B7E9-998793B1605F}" type="parTrans" cxnId="{C457D573-7E66-4C66-935D-ADE9616687CD}">
      <dgm:prSet/>
      <dgm:spPr/>
      <dgm:t>
        <a:bodyPr/>
        <a:lstStyle/>
        <a:p>
          <a:endParaRPr lang="ru-RU"/>
        </a:p>
      </dgm:t>
    </dgm:pt>
    <dgm:pt modelId="{0C4FF6BF-07BE-47B3-AEF5-A7956F375193}" type="sibTrans" cxnId="{C457D573-7E66-4C66-935D-ADE9616687CD}">
      <dgm:prSet/>
      <dgm:spPr/>
      <dgm:t>
        <a:bodyPr/>
        <a:lstStyle/>
        <a:p>
          <a:endParaRPr lang="ru-RU"/>
        </a:p>
      </dgm:t>
    </dgm:pt>
    <dgm:pt modelId="{8DAA533D-A8C9-4BE6-93BA-B203A74E00DB}">
      <dgm:prSet phldrT="[Текст]" custT="1"/>
      <dgm:spPr/>
      <dgm:t>
        <a:bodyPr/>
        <a:lstStyle/>
        <a:p>
          <a:r>
            <a:rPr lang="ru-RU" sz="1400" b="1" i="1" dirty="0" smtClean="0"/>
            <a:t>Мелодико-интонационная сторона речи, темп, выразительность</a:t>
          </a:r>
          <a:endParaRPr lang="ru-RU" sz="1400" b="1" i="1" dirty="0"/>
        </a:p>
      </dgm:t>
    </dgm:pt>
    <dgm:pt modelId="{21B36FA4-747D-458F-B814-F3A0F8E8A8FF}" type="parTrans" cxnId="{1152E18D-CE24-47E6-A401-0BBA71EC2CA6}">
      <dgm:prSet/>
      <dgm:spPr/>
      <dgm:t>
        <a:bodyPr/>
        <a:lstStyle/>
        <a:p>
          <a:endParaRPr lang="ru-RU"/>
        </a:p>
      </dgm:t>
    </dgm:pt>
    <dgm:pt modelId="{9A04830F-702B-4D0A-8C96-E4286A5F1905}" type="sibTrans" cxnId="{1152E18D-CE24-47E6-A401-0BBA71EC2CA6}">
      <dgm:prSet/>
      <dgm:spPr/>
      <dgm:t>
        <a:bodyPr/>
        <a:lstStyle/>
        <a:p>
          <a:endParaRPr lang="ru-RU"/>
        </a:p>
      </dgm:t>
    </dgm:pt>
    <dgm:pt modelId="{47BE2F92-7A53-431B-AD12-616C484B8CF8}">
      <dgm:prSet phldrT="[Текст]" custT="1"/>
      <dgm:spPr/>
      <dgm:t>
        <a:bodyPr/>
        <a:lstStyle/>
        <a:p>
          <a:r>
            <a:rPr lang="ru-RU" sz="1200" b="1" i="1" dirty="0" smtClean="0">
              <a:latin typeface="+mn-lt"/>
            </a:rPr>
            <a:t>ОБОГАЩЕНИЕ  СЛОВАРЯ ПО ЛЕКСИЧЕСКИМ ТЕМАМ</a:t>
          </a:r>
          <a:endParaRPr lang="ru-RU" sz="1200" b="1" i="1" dirty="0">
            <a:latin typeface="+mn-lt"/>
          </a:endParaRPr>
        </a:p>
      </dgm:t>
    </dgm:pt>
    <dgm:pt modelId="{806DA4CC-81EB-41DC-B8CF-1012E57D97DF}" type="parTrans" cxnId="{732FA767-B650-4894-83FF-4A20E51B2C4E}">
      <dgm:prSet/>
      <dgm:spPr/>
      <dgm:t>
        <a:bodyPr/>
        <a:lstStyle/>
        <a:p>
          <a:endParaRPr lang="ru-RU"/>
        </a:p>
      </dgm:t>
    </dgm:pt>
    <dgm:pt modelId="{0F3E34A0-627A-4995-A54B-B0F20294D0ED}" type="sibTrans" cxnId="{732FA767-B650-4894-83FF-4A20E51B2C4E}">
      <dgm:prSet/>
      <dgm:spPr/>
      <dgm:t>
        <a:bodyPr/>
        <a:lstStyle/>
        <a:p>
          <a:endParaRPr lang="ru-RU"/>
        </a:p>
      </dgm:t>
    </dgm:pt>
    <dgm:pt modelId="{0878429A-2A77-48E3-8E94-2105793AAF73}">
      <dgm:prSet phldrT="[Текст]" custT="1"/>
      <dgm:spPr/>
      <dgm:t>
        <a:bodyPr/>
        <a:lstStyle/>
        <a:p>
          <a:r>
            <a:rPr lang="ru-RU" sz="1400" b="1" i="1" dirty="0" smtClean="0"/>
            <a:t>Грамматические  категории</a:t>
          </a:r>
          <a:endParaRPr lang="ru-RU" sz="1400" b="1" i="1" dirty="0"/>
        </a:p>
      </dgm:t>
    </dgm:pt>
    <dgm:pt modelId="{32393F6C-2C80-41B4-A88A-A721FD0110FE}" type="parTrans" cxnId="{EA37F5E2-DFE0-44BD-B03E-96A75A158C22}">
      <dgm:prSet/>
      <dgm:spPr/>
      <dgm:t>
        <a:bodyPr/>
        <a:lstStyle/>
        <a:p>
          <a:endParaRPr lang="ru-RU"/>
        </a:p>
      </dgm:t>
    </dgm:pt>
    <dgm:pt modelId="{04F90EAA-24CB-4857-9F9D-D148C4BCE01A}" type="sibTrans" cxnId="{EA37F5E2-DFE0-44BD-B03E-96A75A158C22}">
      <dgm:prSet/>
      <dgm:spPr/>
      <dgm:t>
        <a:bodyPr/>
        <a:lstStyle/>
        <a:p>
          <a:endParaRPr lang="ru-RU"/>
        </a:p>
      </dgm:t>
    </dgm:pt>
    <dgm:pt modelId="{3A1FFAD1-6F4B-45EF-981C-7335684B988E}">
      <dgm:prSet phldrT="[Текст]" custT="1"/>
      <dgm:spPr/>
      <dgm:t>
        <a:bodyPr/>
        <a:lstStyle/>
        <a:p>
          <a:r>
            <a:rPr lang="ru-RU" sz="1400" b="1" i="1" dirty="0" smtClean="0"/>
            <a:t>Навыки связной речи</a:t>
          </a:r>
          <a:endParaRPr lang="ru-RU" sz="1400" b="1" i="1" dirty="0"/>
        </a:p>
      </dgm:t>
    </dgm:pt>
    <dgm:pt modelId="{7FD782C2-4412-4EA1-AAD7-8FCD2CB1FBDB}" type="parTrans" cxnId="{0B25AB0B-37DD-4322-A3AE-9E697A8CEFFC}">
      <dgm:prSet/>
      <dgm:spPr/>
      <dgm:t>
        <a:bodyPr/>
        <a:lstStyle/>
        <a:p>
          <a:endParaRPr lang="ru-RU"/>
        </a:p>
      </dgm:t>
    </dgm:pt>
    <dgm:pt modelId="{46EFB934-5D08-4EC0-A759-CC63D8519660}" type="sibTrans" cxnId="{0B25AB0B-37DD-4322-A3AE-9E697A8CEFFC}">
      <dgm:prSet/>
      <dgm:spPr/>
      <dgm:t>
        <a:bodyPr/>
        <a:lstStyle/>
        <a:p>
          <a:endParaRPr lang="ru-RU"/>
        </a:p>
      </dgm:t>
    </dgm:pt>
    <dgm:pt modelId="{2BF96C72-99E3-4260-A12C-A114098F87A1}" type="pres">
      <dgm:prSet presAssocID="{08CBEFF8-5F86-4A4D-8FCF-B6266C3B42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431ECD-DDEF-4F5E-9141-FD07EE1F02CE}" type="pres">
      <dgm:prSet presAssocID="{B6538ABF-BE53-4354-8D5A-2B8D0BCB8EE8}" presName="centerShape" presStyleLbl="node0" presStyleIdx="0" presStyleCnt="1" custScaleX="175815" custScaleY="161109"/>
      <dgm:spPr/>
      <dgm:t>
        <a:bodyPr/>
        <a:lstStyle/>
        <a:p>
          <a:endParaRPr lang="ru-RU"/>
        </a:p>
      </dgm:t>
    </dgm:pt>
    <dgm:pt modelId="{79219EB8-7C2F-452D-A68F-E0EC078E0AD8}" type="pres">
      <dgm:prSet presAssocID="{21B36FA4-747D-458F-B814-F3A0F8E8A8F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424E03A-96EB-475C-92F4-41BDCCEA9464}" type="pres">
      <dgm:prSet presAssocID="{21B36FA4-747D-458F-B814-F3A0F8E8A8F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18A03A5-E977-443F-BE04-4DF12C9DD64E}" type="pres">
      <dgm:prSet presAssocID="{8DAA533D-A8C9-4BE6-93BA-B203A74E00DB}" presName="node" presStyleLbl="node1" presStyleIdx="0" presStyleCnt="4" custScaleX="240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B260-F879-41FF-829A-96C83E7E9ACD}" type="pres">
      <dgm:prSet presAssocID="{806DA4CC-81EB-41DC-B8CF-1012E57D97D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1B9C464-9383-4A10-9276-6DDF7C174C00}" type="pres">
      <dgm:prSet presAssocID="{806DA4CC-81EB-41DC-B8CF-1012E57D97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CF5BC8F-E615-4901-A5CE-10A4732DC7C6}" type="pres">
      <dgm:prSet presAssocID="{47BE2F92-7A53-431B-AD12-616C484B8CF8}" presName="node" presStyleLbl="node1" presStyleIdx="1" presStyleCnt="4" custScaleX="173680" custScaleY="148354" custRadScaleRad="195653" custRadScaleInc="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B4F4C-1249-493E-8102-54E09020BDBC}" type="pres">
      <dgm:prSet presAssocID="{32393F6C-2C80-41B4-A88A-A721FD0110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D912572-3FDF-4C72-9CCC-949966B1E676}" type="pres">
      <dgm:prSet presAssocID="{32393F6C-2C80-41B4-A88A-A721FD0110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1D88275-C6F9-410C-99ED-FB0B41519154}" type="pres">
      <dgm:prSet presAssocID="{0878429A-2A77-48E3-8E94-2105793AAF73}" presName="node" presStyleLbl="node1" presStyleIdx="2" presStyleCnt="4" custScaleX="225276" custScaleY="91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F4F3-43C9-4D40-90D3-977C5748809C}" type="pres">
      <dgm:prSet presAssocID="{7FD782C2-4412-4EA1-AAD7-8FCD2CB1FBD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1620373-A7E1-47BE-81D9-DFBAC46832BD}" type="pres">
      <dgm:prSet presAssocID="{7FD782C2-4412-4EA1-AAD7-8FCD2CB1FBD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D862F5C-1ECB-4DB7-AED4-622A2B8FCA2D}" type="pres">
      <dgm:prSet presAssocID="{3A1FFAD1-6F4B-45EF-981C-7335684B988E}" presName="node" presStyleLbl="node1" presStyleIdx="3" presStyleCnt="4" custScaleX="150741" custScaleY="155653" custRadScaleRad="149921" custRadScaleInc="-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615C9-9344-4C1F-BFF5-BCBB1A6888E9}" type="presOf" srcId="{32393F6C-2C80-41B4-A88A-A721FD0110FE}" destId="{BE8B4F4C-1249-493E-8102-54E09020BDBC}" srcOrd="0" destOrd="0" presId="urn:microsoft.com/office/officeart/2005/8/layout/radial5"/>
    <dgm:cxn modelId="{296EDF64-C5FC-4232-9887-67014C62AEE2}" type="presOf" srcId="{0878429A-2A77-48E3-8E94-2105793AAF73}" destId="{11D88275-C6F9-410C-99ED-FB0B41519154}" srcOrd="0" destOrd="0" presId="urn:microsoft.com/office/officeart/2005/8/layout/radial5"/>
    <dgm:cxn modelId="{684DF1A3-2F42-4E2C-AD07-27100DE3E6AC}" type="presOf" srcId="{08CBEFF8-5F86-4A4D-8FCF-B6266C3B4294}" destId="{2BF96C72-99E3-4260-A12C-A114098F87A1}" srcOrd="0" destOrd="0" presId="urn:microsoft.com/office/officeart/2005/8/layout/radial5"/>
    <dgm:cxn modelId="{72CA503D-D7DD-42FC-BB10-AA5F234E0F6D}" type="presOf" srcId="{8DAA533D-A8C9-4BE6-93BA-B203A74E00DB}" destId="{918A03A5-E977-443F-BE04-4DF12C9DD64E}" srcOrd="0" destOrd="0" presId="urn:microsoft.com/office/officeart/2005/8/layout/radial5"/>
    <dgm:cxn modelId="{2B0AD8B2-0A77-4C74-A4E9-6609562036EB}" type="presOf" srcId="{47BE2F92-7A53-431B-AD12-616C484B8CF8}" destId="{FCF5BC8F-E615-4901-A5CE-10A4732DC7C6}" srcOrd="0" destOrd="0" presId="urn:microsoft.com/office/officeart/2005/8/layout/radial5"/>
    <dgm:cxn modelId="{B0A8AF2D-95C2-43FB-B809-24F1FBEA9B3A}" type="presOf" srcId="{806DA4CC-81EB-41DC-B8CF-1012E57D97DF}" destId="{0C95B260-F879-41FF-829A-96C83E7E9ACD}" srcOrd="0" destOrd="0" presId="urn:microsoft.com/office/officeart/2005/8/layout/radial5"/>
    <dgm:cxn modelId="{6BA7B679-4647-44D2-ADE3-6A27C9A74E51}" type="presOf" srcId="{32393F6C-2C80-41B4-A88A-A721FD0110FE}" destId="{DD912572-3FDF-4C72-9CCC-949966B1E676}" srcOrd="1" destOrd="0" presId="urn:microsoft.com/office/officeart/2005/8/layout/radial5"/>
    <dgm:cxn modelId="{C457D573-7E66-4C66-935D-ADE9616687CD}" srcId="{08CBEFF8-5F86-4A4D-8FCF-B6266C3B4294}" destId="{B6538ABF-BE53-4354-8D5A-2B8D0BCB8EE8}" srcOrd="0" destOrd="0" parTransId="{8212C270-C2A1-4A96-B7E9-998793B1605F}" sibTransId="{0C4FF6BF-07BE-47B3-AEF5-A7956F375193}"/>
    <dgm:cxn modelId="{93DF10B1-E503-40F4-864C-96E1A83AAD51}" type="presOf" srcId="{3A1FFAD1-6F4B-45EF-981C-7335684B988E}" destId="{8D862F5C-1ECB-4DB7-AED4-622A2B8FCA2D}" srcOrd="0" destOrd="0" presId="urn:microsoft.com/office/officeart/2005/8/layout/radial5"/>
    <dgm:cxn modelId="{2A48BB24-2F51-44AC-833E-446215FDFECD}" type="presOf" srcId="{7FD782C2-4412-4EA1-AAD7-8FCD2CB1FBDB}" destId="{E1620373-A7E1-47BE-81D9-DFBAC46832BD}" srcOrd="1" destOrd="0" presId="urn:microsoft.com/office/officeart/2005/8/layout/radial5"/>
    <dgm:cxn modelId="{0B25AB0B-37DD-4322-A3AE-9E697A8CEFFC}" srcId="{B6538ABF-BE53-4354-8D5A-2B8D0BCB8EE8}" destId="{3A1FFAD1-6F4B-45EF-981C-7335684B988E}" srcOrd="3" destOrd="0" parTransId="{7FD782C2-4412-4EA1-AAD7-8FCD2CB1FBDB}" sibTransId="{46EFB934-5D08-4EC0-A759-CC63D8519660}"/>
    <dgm:cxn modelId="{739EBB20-3515-4D7B-8A2B-85966D3093E9}" type="presOf" srcId="{7FD782C2-4412-4EA1-AAD7-8FCD2CB1FBDB}" destId="{4CB7F4F3-43C9-4D40-90D3-977C5748809C}" srcOrd="0" destOrd="0" presId="urn:microsoft.com/office/officeart/2005/8/layout/radial5"/>
    <dgm:cxn modelId="{A34CB236-FBF7-4976-8EB6-BAD1BFEA673C}" type="presOf" srcId="{21B36FA4-747D-458F-B814-F3A0F8E8A8FF}" destId="{79219EB8-7C2F-452D-A68F-E0EC078E0AD8}" srcOrd="0" destOrd="0" presId="urn:microsoft.com/office/officeart/2005/8/layout/radial5"/>
    <dgm:cxn modelId="{EA37F5E2-DFE0-44BD-B03E-96A75A158C22}" srcId="{B6538ABF-BE53-4354-8D5A-2B8D0BCB8EE8}" destId="{0878429A-2A77-48E3-8E94-2105793AAF73}" srcOrd="2" destOrd="0" parTransId="{32393F6C-2C80-41B4-A88A-A721FD0110FE}" sibTransId="{04F90EAA-24CB-4857-9F9D-D148C4BCE01A}"/>
    <dgm:cxn modelId="{5E5ED760-540B-44C6-97D0-3F30BB95A29C}" type="presOf" srcId="{806DA4CC-81EB-41DC-B8CF-1012E57D97DF}" destId="{41B9C464-9383-4A10-9276-6DDF7C174C00}" srcOrd="1" destOrd="0" presId="urn:microsoft.com/office/officeart/2005/8/layout/radial5"/>
    <dgm:cxn modelId="{BD6F5BD0-01A6-45FD-B518-3C874174D7BA}" type="presOf" srcId="{21B36FA4-747D-458F-B814-F3A0F8E8A8FF}" destId="{4424E03A-96EB-475C-92F4-41BDCCEA9464}" srcOrd="1" destOrd="0" presId="urn:microsoft.com/office/officeart/2005/8/layout/radial5"/>
    <dgm:cxn modelId="{732FA767-B650-4894-83FF-4A20E51B2C4E}" srcId="{B6538ABF-BE53-4354-8D5A-2B8D0BCB8EE8}" destId="{47BE2F92-7A53-431B-AD12-616C484B8CF8}" srcOrd="1" destOrd="0" parTransId="{806DA4CC-81EB-41DC-B8CF-1012E57D97DF}" sibTransId="{0F3E34A0-627A-4995-A54B-B0F20294D0ED}"/>
    <dgm:cxn modelId="{3AA62A7F-27C4-4888-BAB3-36BB8CB9DF38}" type="presOf" srcId="{B6538ABF-BE53-4354-8D5A-2B8D0BCB8EE8}" destId="{A2431ECD-DDEF-4F5E-9141-FD07EE1F02CE}" srcOrd="0" destOrd="0" presId="urn:microsoft.com/office/officeart/2005/8/layout/radial5"/>
    <dgm:cxn modelId="{1152E18D-CE24-47E6-A401-0BBA71EC2CA6}" srcId="{B6538ABF-BE53-4354-8D5A-2B8D0BCB8EE8}" destId="{8DAA533D-A8C9-4BE6-93BA-B203A74E00DB}" srcOrd="0" destOrd="0" parTransId="{21B36FA4-747D-458F-B814-F3A0F8E8A8FF}" sibTransId="{9A04830F-702B-4D0A-8C96-E4286A5F1905}"/>
    <dgm:cxn modelId="{F8B17752-F5E6-4A9B-9CC3-90ED90608C02}" type="presParOf" srcId="{2BF96C72-99E3-4260-A12C-A114098F87A1}" destId="{A2431ECD-DDEF-4F5E-9141-FD07EE1F02CE}" srcOrd="0" destOrd="0" presId="urn:microsoft.com/office/officeart/2005/8/layout/radial5"/>
    <dgm:cxn modelId="{6201036F-22F5-480D-9E08-34EE6EEB7BBB}" type="presParOf" srcId="{2BF96C72-99E3-4260-A12C-A114098F87A1}" destId="{79219EB8-7C2F-452D-A68F-E0EC078E0AD8}" srcOrd="1" destOrd="0" presId="urn:microsoft.com/office/officeart/2005/8/layout/radial5"/>
    <dgm:cxn modelId="{1E1326AB-1C98-4C83-BB1C-8D59EB072DCF}" type="presParOf" srcId="{79219EB8-7C2F-452D-A68F-E0EC078E0AD8}" destId="{4424E03A-96EB-475C-92F4-41BDCCEA9464}" srcOrd="0" destOrd="0" presId="urn:microsoft.com/office/officeart/2005/8/layout/radial5"/>
    <dgm:cxn modelId="{FFE5DECF-A21D-434E-A744-5501E52D5A5A}" type="presParOf" srcId="{2BF96C72-99E3-4260-A12C-A114098F87A1}" destId="{918A03A5-E977-443F-BE04-4DF12C9DD64E}" srcOrd="2" destOrd="0" presId="urn:microsoft.com/office/officeart/2005/8/layout/radial5"/>
    <dgm:cxn modelId="{63C0BBC8-5366-41F8-AABB-0620A4BAFC76}" type="presParOf" srcId="{2BF96C72-99E3-4260-A12C-A114098F87A1}" destId="{0C95B260-F879-41FF-829A-96C83E7E9ACD}" srcOrd="3" destOrd="0" presId="urn:microsoft.com/office/officeart/2005/8/layout/radial5"/>
    <dgm:cxn modelId="{45C13362-3F8A-4C72-920F-996927B8B123}" type="presParOf" srcId="{0C95B260-F879-41FF-829A-96C83E7E9ACD}" destId="{41B9C464-9383-4A10-9276-6DDF7C174C00}" srcOrd="0" destOrd="0" presId="urn:microsoft.com/office/officeart/2005/8/layout/radial5"/>
    <dgm:cxn modelId="{19029D9E-9B98-46EE-A2BC-C0783AEFC661}" type="presParOf" srcId="{2BF96C72-99E3-4260-A12C-A114098F87A1}" destId="{FCF5BC8F-E615-4901-A5CE-10A4732DC7C6}" srcOrd="4" destOrd="0" presId="urn:microsoft.com/office/officeart/2005/8/layout/radial5"/>
    <dgm:cxn modelId="{708D6BC9-0C65-4BC9-AC55-86469A8775A4}" type="presParOf" srcId="{2BF96C72-99E3-4260-A12C-A114098F87A1}" destId="{BE8B4F4C-1249-493E-8102-54E09020BDBC}" srcOrd="5" destOrd="0" presId="urn:microsoft.com/office/officeart/2005/8/layout/radial5"/>
    <dgm:cxn modelId="{A9F07E76-2D6D-4150-BDA2-39FD2DE8471F}" type="presParOf" srcId="{BE8B4F4C-1249-493E-8102-54E09020BDBC}" destId="{DD912572-3FDF-4C72-9CCC-949966B1E676}" srcOrd="0" destOrd="0" presId="urn:microsoft.com/office/officeart/2005/8/layout/radial5"/>
    <dgm:cxn modelId="{E3EB2DE0-ABC7-4731-88CA-AB851C6AFCF2}" type="presParOf" srcId="{2BF96C72-99E3-4260-A12C-A114098F87A1}" destId="{11D88275-C6F9-410C-99ED-FB0B41519154}" srcOrd="6" destOrd="0" presId="urn:microsoft.com/office/officeart/2005/8/layout/radial5"/>
    <dgm:cxn modelId="{B4E5E119-7A18-487B-915F-0667A95ABE94}" type="presParOf" srcId="{2BF96C72-99E3-4260-A12C-A114098F87A1}" destId="{4CB7F4F3-43C9-4D40-90D3-977C5748809C}" srcOrd="7" destOrd="0" presId="urn:microsoft.com/office/officeart/2005/8/layout/radial5"/>
    <dgm:cxn modelId="{594C0489-6084-4F95-9958-5C4933242575}" type="presParOf" srcId="{4CB7F4F3-43C9-4D40-90D3-977C5748809C}" destId="{E1620373-A7E1-47BE-81D9-DFBAC46832BD}" srcOrd="0" destOrd="0" presId="urn:microsoft.com/office/officeart/2005/8/layout/radial5"/>
    <dgm:cxn modelId="{6F773653-71DA-4654-80ED-595FB1F2F46F}" type="presParOf" srcId="{2BF96C72-99E3-4260-A12C-A114098F87A1}" destId="{8D862F5C-1ECB-4DB7-AED4-622A2B8FCA2D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24FB3-EF57-48F4-A681-2A92A58A0F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A3D3F7-CA6B-4A6F-B4BE-8FCA2110861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000" b="0" dirty="0" smtClean="0">
              <a:solidFill>
                <a:srgbClr val="FFFF00"/>
              </a:solidFill>
            </a:rPr>
            <a:t>Развитие </a:t>
          </a:r>
          <a:r>
            <a:rPr lang="ru-RU" sz="2000" b="0" dirty="0" err="1" smtClean="0">
              <a:solidFill>
                <a:srgbClr val="FFFF00"/>
              </a:solidFill>
            </a:rPr>
            <a:t>сценичес-кого</a:t>
          </a:r>
          <a:r>
            <a:rPr lang="ru-RU" sz="2000" b="0" dirty="0" smtClean="0">
              <a:solidFill>
                <a:srgbClr val="FFFF00"/>
              </a:solidFill>
            </a:rPr>
            <a:t> мастерства</a:t>
          </a:r>
          <a:endParaRPr lang="ru-RU" sz="2000" b="0" dirty="0">
            <a:solidFill>
              <a:srgbClr val="FFFF00"/>
            </a:solidFill>
          </a:endParaRPr>
        </a:p>
      </dgm:t>
    </dgm:pt>
    <dgm:pt modelId="{3DF7C60C-46E9-4A74-BF5F-A9976C2DA61F}" type="parTrans" cxnId="{636D5948-AD98-4F2B-91FE-01A9F51F5C06}">
      <dgm:prSet/>
      <dgm:spPr/>
      <dgm:t>
        <a:bodyPr/>
        <a:lstStyle/>
        <a:p>
          <a:endParaRPr lang="ru-RU"/>
        </a:p>
      </dgm:t>
    </dgm:pt>
    <dgm:pt modelId="{27C92683-0A8E-49F1-822E-CC3444EE943B}" type="sibTrans" cxnId="{636D5948-AD98-4F2B-91FE-01A9F51F5C06}">
      <dgm:prSet/>
      <dgm:spPr/>
      <dgm:t>
        <a:bodyPr/>
        <a:lstStyle/>
        <a:p>
          <a:endParaRPr lang="ru-RU"/>
        </a:p>
      </dgm:t>
    </dgm:pt>
    <dgm:pt modelId="{A686BF11-B145-48D1-B1BB-CE609481706B}">
      <dgm:prSet phldrT="[Текст]" custT="1"/>
      <dgm:spPr/>
      <dgm:t>
        <a:bodyPr/>
        <a:lstStyle/>
        <a:p>
          <a:r>
            <a:rPr lang="ru-RU" sz="1400" b="1" i="1" dirty="0" smtClean="0"/>
            <a:t>Развитие мимики, пантомимы, жестов</a:t>
          </a:r>
          <a:endParaRPr lang="ru-RU" sz="1400" b="1" i="1" dirty="0"/>
        </a:p>
      </dgm:t>
    </dgm:pt>
    <dgm:pt modelId="{729F9E3F-E01C-4421-8B62-E52A2CE6B03A}" type="parTrans" cxnId="{7AA7E36D-BE48-419B-BE4C-9156B2BD65A3}">
      <dgm:prSet/>
      <dgm:spPr/>
      <dgm:t>
        <a:bodyPr/>
        <a:lstStyle/>
        <a:p>
          <a:endParaRPr lang="ru-RU"/>
        </a:p>
      </dgm:t>
    </dgm:pt>
    <dgm:pt modelId="{A312EFD2-916E-4F55-AEC4-358A53AB172D}" type="sibTrans" cxnId="{7AA7E36D-BE48-419B-BE4C-9156B2BD65A3}">
      <dgm:prSet/>
      <dgm:spPr/>
      <dgm:t>
        <a:bodyPr/>
        <a:lstStyle/>
        <a:p>
          <a:endParaRPr lang="ru-RU"/>
        </a:p>
      </dgm:t>
    </dgm:pt>
    <dgm:pt modelId="{F686A17D-A373-444D-A781-0530776AB9BC}">
      <dgm:prSet phldrT="[Текст]" custT="1"/>
      <dgm:spPr/>
      <dgm:t>
        <a:bodyPr/>
        <a:lstStyle/>
        <a:p>
          <a:r>
            <a:rPr lang="ru-RU" sz="1400" b="1" i="1" dirty="0" smtClean="0"/>
            <a:t>Развитие эмоционального </a:t>
          </a:r>
          <a:r>
            <a:rPr lang="ru-RU" sz="1400" b="1" i="1" dirty="0" err="1" smtClean="0"/>
            <a:t>восприя-тия</a:t>
          </a:r>
          <a:endParaRPr lang="ru-RU" sz="1400" b="1" i="1" dirty="0"/>
        </a:p>
      </dgm:t>
    </dgm:pt>
    <dgm:pt modelId="{87447A24-6B29-47D6-8F48-AFAA5925B990}" type="parTrans" cxnId="{EA61A65B-EC65-4145-A8A6-FE6F6E242471}">
      <dgm:prSet/>
      <dgm:spPr/>
      <dgm:t>
        <a:bodyPr/>
        <a:lstStyle/>
        <a:p>
          <a:endParaRPr lang="ru-RU"/>
        </a:p>
      </dgm:t>
    </dgm:pt>
    <dgm:pt modelId="{0DB8CA42-74F2-4B67-B09C-5C66AB91F370}" type="sibTrans" cxnId="{EA61A65B-EC65-4145-A8A6-FE6F6E242471}">
      <dgm:prSet/>
      <dgm:spPr/>
      <dgm:t>
        <a:bodyPr/>
        <a:lstStyle/>
        <a:p>
          <a:endParaRPr lang="ru-RU"/>
        </a:p>
      </dgm:t>
    </dgm:pt>
    <dgm:pt modelId="{311A6BE0-2E5C-4462-9FB3-021CDE3C3210}">
      <dgm:prSet phldrT="[Текст]" custT="1"/>
      <dgm:spPr/>
      <dgm:t>
        <a:bodyPr/>
        <a:lstStyle/>
        <a:p>
          <a:r>
            <a:rPr lang="ru-RU" sz="1400" b="1" i="1" dirty="0" smtClean="0"/>
            <a:t>Монологическая и диалогическая речь</a:t>
          </a:r>
          <a:endParaRPr lang="ru-RU" sz="1400" b="1" i="1" dirty="0"/>
        </a:p>
      </dgm:t>
    </dgm:pt>
    <dgm:pt modelId="{70AD952A-6700-4DBE-963F-207458301834}" type="parTrans" cxnId="{8DC2FA60-06B3-4755-803E-3F4864B51C0C}">
      <dgm:prSet/>
      <dgm:spPr/>
      <dgm:t>
        <a:bodyPr/>
        <a:lstStyle/>
        <a:p>
          <a:endParaRPr lang="ru-RU"/>
        </a:p>
      </dgm:t>
    </dgm:pt>
    <dgm:pt modelId="{DFDF6F06-0E28-4EF6-B5AE-B1A69020705C}" type="sibTrans" cxnId="{8DC2FA60-06B3-4755-803E-3F4864B51C0C}">
      <dgm:prSet/>
      <dgm:spPr/>
      <dgm:t>
        <a:bodyPr/>
        <a:lstStyle/>
        <a:p>
          <a:endParaRPr lang="ru-RU"/>
        </a:p>
      </dgm:t>
    </dgm:pt>
    <dgm:pt modelId="{D165B1FF-5EE2-498B-AB59-4C84B7F1A002}">
      <dgm:prSet phldrT="[Текст]" custT="1"/>
      <dgm:spPr/>
      <dgm:t>
        <a:bodyPr/>
        <a:lstStyle/>
        <a:p>
          <a:pPr algn="ctr"/>
          <a:r>
            <a:rPr lang="ru-RU" sz="1400" b="1" i="1" dirty="0" smtClean="0"/>
            <a:t>Творческая </a:t>
          </a:r>
          <a:r>
            <a:rPr lang="ru-RU" sz="1400" b="1" i="1" dirty="0" err="1" smtClean="0"/>
            <a:t>самостоя-тельность</a:t>
          </a:r>
          <a:endParaRPr lang="ru-RU" sz="1400" b="1" i="1" dirty="0"/>
        </a:p>
      </dgm:t>
    </dgm:pt>
    <dgm:pt modelId="{93EBBF70-2328-4157-A58F-8F518CD44DE6}" type="parTrans" cxnId="{71F9EB75-C471-4A56-988D-A0664E6A0FF5}">
      <dgm:prSet/>
      <dgm:spPr/>
      <dgm:t>
        <a:bodyPr/>
        <a:lstStyle/>
        <a:p>
          <a:endParaRPr lang="ru-RU"/>
        </a:p>
      </dgm:t>
    </dgm:pt>
    <dgm:pt modelId="{E42E8B0F-E312-47D3-9560-53F91D5188A6}" type="sibTrans" cxnId="{71F9EB75-C471-4A56-988D-A0664E6A0FF5}">
      <dgm:prSet/>
      <dgm:spPr/>
      <dgm:t>
        <a:bodyPr/>
        <a:lstStyle/>
        <a:p>
          <a:endParaRPr lang="ru-RU"/>
        </a:p>
      </dgm:t>
    </dgm:pt>
    <dgm:pt modelId="{C4AAB97A-1B8D-4566-99E8-58556FD86763}" type="pres">
      <dgm:prSet presAssocID="{B8924FB3-EF57-48F4-A681-2A92A58A0F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E9F85-47A7-44B8-83E5-154537C18C96}" type="pres">
      <dgm:prSet presAssocID="{73A3D3F7-CA6B-4A6F-B4BE-8FCA21108614}" presName="centerShape" presStyleLbl="node0" presStyleIdx="0" presStyleCnt="1" custScaleX="196346" custScaleY="141441" custLinFactNeighborX="2915" custLinFactNeighborY="-197"/>
      <dgm:spPr/>
      <dgm:t>
        <a:bodyPr/>
        <a:lstStyle/>
        <a:p>
          <a:endParaRPr lang="ru-RU"/>
        </a:p>
      </dgm:t>
    </dgm:pt>
    <dgm:pt modelId="{FFA682A4-B7B6-4784-B809-3496D584BF86}" type="pres">
      <dgm:prSet presAssocID="{729F9E3F-E01C-4421-8B62-E52A2CE6B03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7399FD1-29D3-472D-8415-031A5886E2D6}" type="pres">
      <dgm:prSet presAssocID="{729F9E3F-E01C-4421-8B62-E52A2CE6B03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7FD4546-C8A6-44D3-A4D5-EE550B97FDF8}" type="pres">
      <dgm:prSet presAssocID="{A686BF11-B145-48D1-B1BB-CE609481706B}" presName="node" presStyleLbl="node1" presStyleIdx="0" presStyleCnt="4" custScaleX="201564" custRadScaleRad="111253" custRadScaleInc="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4D99B-E8D9-463E-9862-48F58264BD6E}" type="pres">
      <dgm:prSet presAssocID="{87447A24-6B29-47D6-8F48-AFAA5925B99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235013A-4160-4A37-853E-22AE7BF5FFD1}" type="pres">
      <dgm:prSet presAssocID="{87447A24-6B29-47D6-8F48-AFAA5925B99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AE6EBD8-000D-47EF-A732-1AE2479951B8}" type="pres">
      <dgm:prSet presAssocID="{F686A17D-A373-444D-A781-0530776AB9BC}" presName="node" presStyleLbl="node1" presStyleIdx="1" presStyleCnt="4" custScaleX="156594" custScaleY="148211" custRadScaleRad="138900" custRadScaleInc="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609BE-E527-4897-AE64-C2392B36EAC3}" type="pres">
      <dgm:prSet presAssocID="{70AD952A-6700-4DBE-963F-20745830183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BFBCE5C-D738-4D77-A136-A50B3B0ADEBB}" type="pres">
      <dgm:prSet presAssocID="{70AD952A-6700-4DBE-963F-20745830183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86BA2DB-B80C-4671-B818-7B4AA6105D3D}" type="pres">
      <dgm:prSet presAssocID="{311A6BE0-2E5C-4462-9FB3-021CDE3C3210}" presName="node" presStyleLbl="node1" presStyleIdx="2" presStyleCnt="4" custScaleX="228518" custScaleY="11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8CCCE-2900-4AB7-A89D-2DFFB9A2706B}" type="pres">
      <dgm:prSet presAssocID="{93EBBF70-2328-4157-A58F-8F518CD44DE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5CE18AE-10ED-4F85-BD46-3CF2EF81C9A7}" type="pres">
      <dgm:prSet presAssocID="{93EBBF70-2328-4157-A58F-8F518CD44DE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47B49A7-FDE4-4908-91C7-3E52F132BD71}" type="pres">
      <dgm:prSet presAssocID="{D165B1FF-5EE2-498B-AB59-4C84B7F1A002}" presName="node" presStyleLbl="node1" presStyleIdx="3" presStyleCnt="4" custScaleX="153775" custScaleY="168248" custRadScaleRad="13126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79AB9-AE1B-4EE5-84ED-8E90996A817E}" type="presOf" srcId="{87447A24-6B29-47D6-8F48-AFAA5925B990}" destId="{CA24D99B-E8D9-463E-9862-48F58264BD6E}" srcOrd="0" destOrd="0" presId="urn:microsoft.com/office/officeart/2005/8/layout/radial5"/>
    <dgm:cxn modelId="{B019520F-A0E6-4890-97EC-E9E7356AC62A}" type="presOf" srcId="{A686BF11-B145-48D1-B1BB-CE609481706B}" destId="{27FD4546-C8A6-44D3-A4D5-EE550B97FDF8}" srcOrd="0" destOrd="0" presId="urn:microsoft.com/office/officeart/2005/8/layout/radial5"/>
    <dgm:cxn modelId="{7269530D-FF30-495D-A4E3-FEF3DB978339}" type="presOf" srcId="{D165B1FF-5EE2-498B-AB59-4C84B7F1A002}" destId="{147B49A7-FDE4-4908-91C7-3E52F132BD71}" srcOrd="0" destOrd="0" presId="urn:microsoft.com/office/officeart/2005/8/layout/radial5"/>
    <dgm:cxn modelId="{5C452CB1-6C18-475E-BD27-448B2F3BDD42}" type="presOf" srcId="{F686A17D-A373-444D-A781-0530776AB9BC}" destId="{FAE6EBD8-000D-47EF-A732-1AE2479951B8}" srcOrd="0" destOrd="0" presId="urn:microsoft.com/office/officeart/2005/8/layout/radial5"/>
    <dgm:cxn modelId="{2F81BD85-80CA-46E9-821E-7D5A61102796}" type="presOf" srcId="{70AD952A-6700-4DBE-963F-207458301834}" destId="{449609BE-E527-4897-AE64-C2392B36EAC3}" srcOrd="0" destOrd="0" presId="urn:microsoft.com/office/officeart/2005/8/layout/radial5"/>
    <dgm:cxn modelId="{B028E585-0B05-4600-909F-B6759880CCCE}" type="presOf" srcId="{70AD952A-6700-4DBE-963F-207458301834}" destId="{2BFBCE5C-D738-4D77-A136-A50B3B0ADEBB}" srcOrd="1" destOrd="0" presId="urn:microsoft.com/office/officeart/2005/8/layout/radial5"/>
    <dgm:cxn modelId="{17249C16-D868-4CEF-A54B-6C7F71BBF21C}" type="presOf" srcId="{311A6BE0-2E5C-4462-9FB3-021CDE3C3210}" destId="{C86BA2DB-B80C-4671-B818-7B4AA6105D3D}" srcOrd="0" destOrd="0" presId="urn:microsoft.com/office/officeart/2005/8/layout/radial5"/>
    <dgm:cxn modelId="{C58C69BA-17AA-49F2-BCA7-DC8A739C69D0}" type="presOf" srcId="{87447A24-6B29-47D6-8F48-AFAA5925B990}" destId="{4235013A-4160-4A37-853E-22AE7BF5FFD1}" srcOrd="1" destOrd="0" presId="urn:microsoft.com/office/officeart/2005/8/layout/radial5"/>
    <dgm:cxn modelId="{8DC2FA60-06B3-4755-803E-3F4864B51C0C}" srcId="{73A3D3F7-CA6B-4A6F-B4BE-8FCA21108614}" destId="{311A6BE0-2E5C-4462-9FB3-021CDE3C3210}" srcOrd="2" destOrd="0" parTransId="{70AD952A-6700-4DBE-963F-207458301834}" sibTransId="{DFDF6F06-0E28-4EF6-B5AE-B1A69020705C}"/>
    <dgm:cxn modelId="{38E6B918-AF5A-4BD4-AA3F-6EB7E701D8EB}" type="presOf" srcId="{729F9E3F-E01C-4421-8B62-E52A2CE6B03A}" destId="{FFA682A4-B7B6-4784-B809-3496D584BF86}" srcOrd="0" destOrd="0" presId="urn:microsoft.com/office/officeart/2005/8/layout/radial5"/>
    <dgm:cxn modelId="{1BB4B59E-88B8-458D-BCE1-57839F840FB6}" type="presOf" srcId="{93EBBF70-2328-4157-A58F-8F518CD44DE6}" destId="{9FE8CCCE-2900-4AB7-A89D-2DFFB9A2706B}" srcOrd="0" destOrd="0" presId="urn:microsoft.com/office/officeart/2005/8/layout/radial5"/>
    <dgm:cxn modelId="{96A42F69-BF6C-46C9-8DF2-A906324F63EB}" type="presOf" srcId="{93EBBF70-2328-4157-A58F-8F518CD44DE6}" destId="{15CE18AE-10ED-4F85-BD46-3CF2EF81C9A7}" srcOrd="1" destOrd="0" presId="urn:microsoft.com/office/officeart/2005/8/layout/radial5"/>
    <dgm:cxn modelId="{71F9EB75-C471-4A56-988D-A0664E6A0FF5}" srcId="{73A3D3F7-CA6B-4A6F-B4BE-8FCA21108614}" destId="{D165B1FF-5EE2-498B-AB59-4C84B7F1A002}" srcOrd="3" destOrd="0" parTransId="{93EBBF70-2328-4157-A58F-8F518CD44DE6}" sibTransId="{E42E8B0F-E312-47D3-9560-53F91D5188A6}"/>
    <dgm:cxn modelId="{EA61A65B-EC65-4145-A8A6-FE6F6E242471}" srcId="{73A3D3F7-CA6B-4A6F-B4BE-8FCA21108614}" destId="{F686A17D-A373-444D-A781-0530776AB9BC}" srcOrd="1" destOrd="0" parTransId="{87447A24-6B29-47D6-8F48-AFAA5925B990}" sibTransId="{0DB8CA42-74F2-4B67-B09C-5C66AB91F370}"/>
    <dgm:cxn modelId="{CC6BE2F2-5F6A-4217-AD8F-9B54F76844DF}" type="presOf" srcId="{729F9E3F-E01C-4421-8B62-E52A2CE6B03A}" destId="{D7399FD1-29D3-472D-8415-031A5886E2D6}" srcOrd="1" destOrd="0" presId="urn:microsoft.com/office/officeart/2005/8/layout/radial5"/>
    <dgm:cxn modelId="{DB420106-04A1-44DB-8E49-86DAB105BD49}" type="presOf" srcId="{73A3D3F7-CA6B-4A6F-B4BE-8FCA21108614}" destId="{3A3E9F85-47A7-44B8-83E5-154537C18C96}" srcOrd="0" destOrd="0" presId="urn:microsoft.com/office/officeart/2005/8/layout/radial5"/>
    <dgm:cxn modelId="{636D5948-AD98-4F2B-91FE-01A9F51F5C06}" srcId="{B8924FB3-EF57-48F4-A681-2A92A58A0F7A}" destId="{73A3D3F7-CA6B-4A6F-B4BE-8FCA21108614}" srcOrd="0" destOrd="0" parTransId="{3DF7C60C-46E9-4A74-BF5F-A9976C2DA61F}" sibTransId="{27C92683-0A8E-49F1-822E-CC3444EE943B}"/>
    <dgm:cxn modelId="{7AA7E36D-BE48-419B-BE4C-9156B2BD65A3}" srcId="{73A3D3F7-CA6B-4A6F-B4BE-8FCA21108614}" destId="{A686BF11-B145-48D1-B1BB-CE609481706B}" srcOrd="0" destOrd="0" parTransId="{729F9E3F-E01C-4421-8B62-E52A2CE6B03A}" sibTransId="{A312EFD2-916E-4F55-AEC4-358A53AB172D}"/>
    <dgm:cxn modelId="{2AC6D9C2-04CD-47C8-928D-D85935674992}" type="presOf" srcId="{B8924FB3-EF57-48F4-A681-2A92A58A0F7A}" destId="{C4AAB97A-1B8D-4566-99E8-58556FD86763}" srcOrd="0" destOrd="0" presId="urn:microsoft.com/office/officeart/2005/8/layout/radial5"/>
    <dgm:cxn modelId="{2976969A-E7CE-4B0A-8ED2-85492EBC6455}" type="presParOf" srcId="{C4AAB97A-1B8D-4566-99E8-58556FD86763}" destId="{3A3E9F85-47A7-44B8-83E5-154537C18C96}" srcOrd="0" destOrd="0" presId="urn:microsoft.com/office/officeart/2005/8/layout/radial5"/>
    <dgm:cxn modelId="{0CB68B43-9C83-408C-8674-BF53591EDFC7}" type="presParOf" srcId="{C4AAB97A-1B8D-4566-99E8-58556FD86763}" destId="{FFA682A4-B7B6-4784-B809-3496D584BF86}" srcOrd="1" destOrd="0" presId="urn:microsoft.com/office/officeart/2005/8/layout/radial5"/>
    <dgm:cxn modelId="{CA2C7120-1084-4EB5-95D1-7ED1E8C4EC85}" type="presParOf" srcId="{FFA682A4-B7B6-4784-B809-3496D584BF86}" destId="{D7399FD1-29D3-472D-8415-031A5886E2D6}" srcOrd="0" destOrd="0" presId="urn:microsoft.com/office/officeart/2005/8/layout/radial5"/>
    <dgm:cxn modelId="{49E534ED-FD0A-4C4B-BC42-1A4657D4A466}" type="presParOf" srcId="{C4AAB97A-1B8D-4566-99E8-58556FD86763}" destId="{27FD4546-C8A6-44D3-A4D5-EE550B97FDF8}" srcOrd="2" destOrd="0" presId="urn:microsoft.com/office/officeart/2005/8/layout/radial5"/>
    <dgm:cxn modelId="{CC995AD8-BFE3-4A7B-AE26-891DCDE784DA}" type="presParOf" srcId="{C4AAB97A-1B8D-4566-99E8-58556FD86763}" destId="{CA24D99B-E8D9-463E-9862-48F58264BD6E}" srcOrd="3" destOrd="0" presId="urn:microsoft.com/office/officeart/2005/8/layout/radial5"/>
    <dgm:cxn modelId="{377DDCD4-2A09-441E-86BC-9615F3EA7A71}" type="presParOf" srcId="{CA24D99B-E8D9-463E-9862-48F58264BD6E}" destId="{4235013A-4160-4A37-853E-22AE7BF5FFD1}" srcOrd="0" destOrd="0" presId="urn:microsoft.com/office/officeart/2005/8/layout/radial5"/>
    <dgm:cxn modelId="{3509921A-A5B0-44BA-8B0D-27FD52B3604A}" type="presParOf" srcId="{C4AAB97A-1B8D-4566-99E8-58556FD86763}" destId="{FAE6EBD8-000D-47EF-A732-1AE2479951B8}" srcOrd="4" destOrd="0" presId="urn:microsoft.com/office/officeart/2005/8/layout/radial5"/>
    <dgm:cxn modelId="{E00CFF92-C3C3-4928-9244-C510F05343A8}" type="presParOf" srcId="{C4AAB97A-1B8D-4566-99E8-58556FD86763}" destId="{449609BE-E527-4897-AE64-C2392B36EAC3}" srcOrd="5" destOrd="0" presId="urn:microsoft.com/office/officeart/2005/8/layout/radial5"/>
    <dgm:cxn modelId="{9E96F7DB-E715-4E17-8826-EA2BF7741656}" type="presParOf" srcId="{449609BE-E527-4897-AE64-C2392B36EAC3}" destId="{2BFBCE5C-D738-4D77-A136-A50B3B0ADEBB}" srcOrd="0" destOrd="0" presId="urn:microsoft.com/office/officeart/2005/8/layout/radial5"/>
    <dgm:cxn modelId="{234EE7C0-8924-47C6-AF39-89F6F3D21EC8}" type="presParOf" srcId="{C4AAB97A-1B8D-4566-99E8-58556FD86763}" destId="{C86BA2DB-B80C-4671-B818-7B4AA6105D3D}" srcOrd="6" destOrd="0" presId="urn:microsoft.com/office/officeart/2005/8/layout/radial5"/>
    <dgm:cxn modelId="{B2CD6F7E-402A-41FA-A218-E79D6585F1AF}" type="presParOf" srcId="{C4AAB97A-1B8D-4566-99E8-58556FD86763}" destId="{9FE8CCCE-2900-4AB7-A89D-2DFFB9A2706B}" srcOrd="7" destOrd="0" presId="urn:microsoft.com/office/officeart/2005/8/layout/radial5"/>
    <dgm:cxn modelId="{638238AB-F523-45D7-8C35-02032F13E815}" type="presParOf" srcId="{9FE8CCCE-2900-4AB7-A89D-2DFFB9A2706B}" destId="{15CE18AE-10ED-4F85-BD46-3CF2EF81C9A7}" srcOrd="0" destOrd="0" presId="urn:microsoft.com/office/officeart/2005/8/layout/radial5"/>
    <dgm:cxn modelId="{CE9866B2-1CBB-4959-9ADB-5AE5FF93E5EB}" type="presParOf" srcId="{C4AAB97A-1B8D-4566-99E8-58556FD86763}" destId="{147B49A7-FDE4-4908-91C7-3E52F132BD71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F3B5D-2CD7-49E8-80FE-C6673A1B76E7}">
      <dsp:nvSpPr>
        <dsp:cNvPr id="0" name=""/>
        <dsp:cNvSpPr/>
      </dsp:nvSpPr>
      <dsp:spPr>
        <a:xfrm>
          <a:off x="2162975" y="1224134"/>
          <a:ext cx="2091193" cy="2056442"/>
        </a:xfrm>
        <a:prstGeom prst="ellipse">
          <a:avLst/>
        </a:prstGeom>
        <a:solidFill>
          <a:schemeClr val="tx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Развитие культуры речи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162975" y="1224134"/>
        <a:ext cx="2091193" cy="2056442"/>
      </dsp:txXfrm>
    </dsp:sp>
    <dsp:sp modelId="{31E7A05E-9FC2-4E42-845D-E54CDF9ABBEE}">
      <dsp:nvSpPr>
        <dsp:cNvPr id="0" name=""/>
        <dsp:cNvSpPr/>
      </dsp:nvSpPr>
      <dsp:spPr>
        <a:xfrm rot="16224470">
          <a:off x="3198964" y="993275"/>
          <a:ext cx="34299" cy="39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24470">
        <a:off x="3198964" y="993275"/>
        <a:ext cx="34299" cy="398996"/>
      </dsp:txXfrm>
    </dsp:sp>
    <dsp:sp modelId="{632A7A6C-50D7-4223-93CD-B7D68F1E33F8}">
      <dsp:nvSpPr>
        <dsp:cNvPr id="0" name=""/>
        <dsp:cNvSpPr/>
      </dsp:nvSpPr>
      <dsp:spPr>
        <a:xfrm>
          <a:off x="2126909" y="0"/>
          <a:ext cx="2187137" cy="1159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Звуковая сторона в сфере произношения</a:t>
          </a:r>
          <a:endParaRPr lang="ru-RU" sz="1400" b="1" i="1" kern="1200" dirty="0"/>
        </a:p>
      </dsp:txBody>
      <dsp:txXfrm>
        <a:off x="2126909" y="0"/>
        <a:ext cx="2187137" cy="1159449"/>
      </dsp:txXfrm>
    </dsp:sp>
    <dsp:sp modelId="{EC6A38A4-B9F2-4604-8E5D-30DA9AA13B4B}">
      <dsp:nvSpPr>
        <dsp:cNvPr id="0" name=""/>
        <dsp:cNvSpPr/>
      </dsp:nvSpPr>
      <dsp:spPr>
        <a:xfrm rot="21450833">
          <a:off x="4269836" y="2005905"/>
          <a:ext cx="40280" cy="39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450833">
        <a:off x="4269836" y="2005905"/>
        <a:ext cx="40280" cy="398996"/>
      </dsp:txXfrm>
    </dsp:sp>
    <dsp:sp modelId="{34FB5492-50D7-4065-993C-F07DE5115778}">
      <dsp:nvSpPr>
        <dsp:cNvPr id="0" name=""/>
        <dsp:cNvSpPr/>
      </dsp:nvSpPr>
      <dsp:spPr>
        <a:xfrm>
          <a:off x="4327879" y="1151815"/>
          <a:ext cx="2176504" cy="2009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Умение владеть правильной артикуляцией</a:t>
          </a:r>
          <a:endParaRPr lang="ru-RU" sz="1400" b="1" i="1" kern="1200" dirty="0"/>
        </a:p>
      </dsp:txBody>
      <dsp:txXfrm>
        <a:off x="4327879" y="1151815"/>
        <a:ext cx="2176504" cy="2009383"/>
      </dsp:txXfrm>
    </dsp:sp>
    <dsp:sp modelId="{98516CC3-7D83-4F9B-B215-E1F3E9CE8B59}">
      <dsp:nvSpPr>
        <dsp:cNvPr id="0" name=""/>
        <dsp:cNvSpPr/>
      </dsp:nvSpPr>
      <dsp:spPr>
        <a:xfrm rot="5409257">
          <a:off x="3177866" y="3131954"/>
          <a:ext cx="55600" cy="39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9257">
        <a:off x="3177866" y="3131954"/>
        <a:ext cx="55600" cy="398996"/>
      </dsp:txXfrm>
    </dsp:sp>
    <dsp:sp modelId="{D9328FCF-244B-4D9A-96A2-6F43B24F4E32}">
      <dsp:nvSpPr>
        <dsp:cNvPr id="0" name=""/>
        <dsp:cNvSpPr/>
      </dsp:nvSpPr>
      <dsp:spPr>
        <a:xfrm>
          <a:off x="2151232" y="3385479"/>
          <a:ext cx="2105671" cy="1079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Фонематическое восприятие</a:t>
          </a:r>
          <a:endParaRPr lang="ru-RU" sz="1400" b="1" i="1" kern="1200" dirty="0"/>
        </a:p>
      </dsp:txBody>
      <dsp:txXfrm>
        <a:off x="2151232" y="3385479"/>
        <a:ext cx="2105671" cy="1079016"/>
      </dsp:txXfrm>
    </dsp:sp>
    <dsp:sp modelId="{E3A1AC62-1183-4051-BE10-B1A2EF4219FA}">
      <dsp:nvSpPr>
        <dsp:cNvPr id="0" name=""/>
        <dsp:cNvSpPr/>
      </dsp:nvSpPr>
      <dsp:spPr>
        <a:xfrm rot="10781424">
          <a:off x="2044307" y="2058922"/>
          <a:ext cx="83870" cy="39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781424">
        <a:off x="2044307" y="2058922"/>
        <a:ext cx="83870" cy="398996"/>
      </dsp:txXfrm>
    </dsp:sp>
    <dsp:sp modelId="{C0503904-FBE7-4B54-B5CC-017D4661C3C5}">
      <dsp:nvSpPr>
        <dsp:cNvPr id="0" name=""/>
        <dsp:cNvSpPr/>
      </dsp:nvSpPr>
      <dsp:spPr>
        <a:xfrm>
          <a:off x="2736" y="1296145"/>
          <a:ext cx="2002025" cy="1936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</a:rPr>
            <a:t>Речевое дыхание</a:t>
          </a:r>
          <a:endParaRPr lang="ru-RU" sz="1400" b="1" i="1" kern="1200" dirty="0">
            <a:solidFill>
              <a:schemeClr val="bg1"/>
            </a:solidFill>
          </a:endParaRPr>
        </a:p>
      </dsp:txBody>
      <dsp:txXfrm>
        <a:off x="2736" y="1296145"/>
        <a:ext cx="2002025" cy="1936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D510A-F2CE-4B60-8322-8AED12F78E6F}">
      <dsp:nvSpPr>
        <dsp:cNvPr id="0" name=""/>
        <dsp:cNvSpPr/>
      </dsp:nvSpPr>
      <dsp:spPr>
        <a:xfrm>
          <a:off x="2435082" y="1579312"/>
          <a:ext cx="2164349" cy="1770826"/>
        </a:xfrm>
        <a:prstGeom prst="ellipse">
          <a:avLst/>
        </a:prstGeom>
        <a:solidFill>
          <a:schemeClr val="bg2">
            <a:lumMod val="10000"/>
          </a:schemeClr>
        </a:solidFill>
        <a:ln w="40000" cap="flat" cmpd="sng" algn="ctr">
          <a:solidFill>
            <a:srgbClr val="FFFF00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Развитие общей и мелкой моторики</a:t>
          </a:r>
          <a:endParaRPr lang="ru-RU" sz="2000" b="0" i="0" kern="1200" dirty="0">
            <a:ln>
              <a:solidFill>
                <a:srgbClr val="FFFF00"/>
              </a:solidFill>
            </a:ln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2435082" y="1579312"/>
        <a:ext cx="2164349" cy="1770826"/>
      </dsp:txXfrm>
    </dsp:sp>
    <dsp:sp modelId="{830771D6-0133-40E2-8980-8C47E3CFC364}">
      <dsp:nvSpPr>
        <dsp:cNvPr id="0" name=""/>
        <dsp:cNvSpPr/>
      </dsp:nvSpPr>
      <dsp:spPr>
        <a:xfrm rot="16200000">
          <a:off x="3462354" y="1259920"/>
          <a:ext cx="109804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00000">
        <a:off x="3462354" y="1259920"/>
        <a:ext cx="109804" cy="437819"/>
      </dsp:txXfrm>
    </dsp:sp>
    <dsp:sp modelId="{449A95B5-D157-4432-A495-FF1DF4B62F7D}">
      <dsp:nvSpPr>
        <dsp:cNvPr id="0" name=""/>
        <dsp:cNvSpPr/>
      </dsp:nvSpPr>
      <dsp:spPr>
        <a:xfrm>
          <a:off x="2335973" y="-45179"/>
          <a:ext cx="2362566" cy="1417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Координация мелкой моторики рук</a:t>
          </a:r>
          <a:endParaRPr lang="ru-RU" sz="1400" b="1" i="1" kern="1200" dirty="0"/>
        </a:p>
      </dsp:txBody>
      <dsp:txXfrm>
        <a:off x="2335973" y="-45179"/>
        <a:ext cx="2362566" cy="1417313"/>
      </dsp:txXfrm>
    </dsp:sp>
    <dsp:sp modelId="{51BB2452-4AF5-4356-ACD4-10DAC70AC90E}">
      <dsp:nvSpPr>
        <dsp:cNvPr id="0" name=""/>
        <dsp:cNvSpPr/>
      </dsp:nvSpPr>
      <dsp:spPr>
        <a:xfrm rot="135864">
          <a:off x="4650677" y="2293138"/>
          <a:ext cx="126711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35864">
        <a:off x="4650677" y="2293138"/>
        <a:ext cx="126711" cy="437819"/>
      </dsp:txXfrm>
    </dsp:sp>
    <dsp:sp modelId="{6391169F-723B-4263-AC81-ED0455062514}">
      <dsp:nvSpPr>
        <dsp:cNvPr id="0" name=""/>
        <dsp:cNvSpPr/>
      </dsp:nvSpPr>
      <dsp:spPr>
        <a:xfrm>
          <a:off x="4836428" y="1512167"/>
          <a:ext cx="1917380" cy="2085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Координация движений</a:t>
          </a:r>
          <a:endParaRPr lang="ru-RU" sz="1400" b="1" i="1" kern="1200" dirty="0"/>
        </a:p>
      </dsp:txBody>
      <dsp:txXfrm>
        <a:off x="4836428" y="1512167"/>
        <a:ext cx="1917380" cy="2085258"/>
      </dsp:txXfrm>
    </dsp:sp>
    <dsp:sp modelId="{9010CB72-D592-4B21-B971-43D63D8016E6}">
      <dsp:nvSpPr>
        <dsp:cNvPr id="0" name=""/>
        <dsp:cNvSpPr/>
      </dsp:nvSpPr>
      <dsp:spPr>
        <a:xfrm rot="5089200">
          <a:off x="3543270" y="3246787"/>
          <a:ext cx="129459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089200">
        <a:off x="3543270" y="3246787"/>
        <a:ext cx="129459" cy="437819"/>
      </dsp:txXfrm>
    </dsp:sp>
    <dsp:sp modelId="{40381138-338A-45CD-8F29-3C664E5EA000}">
      <dsp:nvSpPr>
        <dsp:cNvPr id="0" name=""/>
        <dsp:cNvSpPr/>
      </dsp:nvSpPr>
      <dsp:spPr>
        <a:xfrm>
          <a:off x="2384171" y="3590225"/>
          <a:ext cx="2592756" cy="1351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Снятие мышечного напряжения</a:t>
          </a:r>
          <a:endParaRPr lang="ru-RU" sz="1400" b="1" i="1" kern="1200" dirty="0"/>
        </a:p>
      </dsp:txBody>
      <dsp:txXfrm>
        <a:off x="2384171" y="3590225"/>
        <a:ext cx="2592756" cy="1351498"/>
      </dsp:txXfrm>
    </dsp:sp>
    <dsp:sp modelId="{3EDF6B03-8F0B-4F95-8C4C-18588A7B9C6D}">
      <dsp:nvSpPr>
        <dsp:cNvPr id="0" name=""/>
        <dsp:cNvSpPr/>
      </dsp:nvSpPr>
      <dsp:spPr>
        <a:xfrm rot="10823679">
          <a:off x="2266551" y="2237611"/>
          <a:ext cx="119123" cy="437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23679">
        <a:off x="2266551" y="2237611"/>
        <a:ext cx="119123" cy="437819"/>
      </dsp:txXfrm>
    </dsp:sp>
    <dsp:sp modelId="{3EFDE07F-EEAC-416C-8D03-B8B440BE6192}">
      <dsp:nvSpPr>
        <dsp:cNvPr id="0" name=""/>
        <dsp:cNvSpPr/>
      </dsp:nvSpPr>
      <dsp:spPr>
        <a:xfrm>
          <a:off x="49520" y="1440162"/>
          <a:ext cx="2160872" cy="2016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Формирование правильной осанки</a:t>
          </a:r>
          <a:endParaRPr lang="ru-RU" sz="1400" b="1" i="1" kern="1200" dirty="0"/>
        </a:p>
      </dsp:txBody>
      <dsp:txXfrm>
        <a:off x="49520" y="1440162"/>
        <a:ext cx="2160872" cy="20162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31ECD-DDEF-4F5E-9141-FD07EE1F02CE}">
      <dsp:nvSpPr>
        <dsp:cNvPr id="0" name=""/>
        <dsp:cNvSpPr/>
      </dsp:nvSpPr>
      <dsp:spPr>
        <a:xfrm>
          <a:off x="2123222" y="1334014"/>
          <a:ext cx="2097444" cy="1922004"/>
        </a:xfrm>
        <a:prstGeom prst="ellipse">
          <a:avLst/>
        </a:prstGeom>
        <a:solidFill>
          <a:schemeClr val="tx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Развитие речевой </a:t>
          </a:r>
          <a:r>
            <a:rPr lang="ru-RU" sz="2000" b="1" kern="1200" dirty="0" err="1" smtClean="0">
              <a:solidFill>
                <a:srgbClr val="FFFF00"/>
              </a:solidFill>
            </a:rPr>
            <a:t>деятель-ности</a:t>
          </a:r>
          <a:r>
            <a:rPr lang="ru-RU" sz="2000" b="1" kern="1200" dirty="0" smtClean="0">
              <a:solidFill>
                <a:srgbClr val="FFFF00"/>
              </a:solidFill>
            </a:rPr>
            <a:t> 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123222" y="1334014"/>
        <a:ext cx="2097444" cy="1922004"/>
      </dsp:txXfrm>
    </dsp:sp>
    <dsp:sp modelId="{79219EB8-7C2F-452D-A68F-E0EC078E0AD8}">
      <dsp:nvSpPr>
        <dsp:cNvPr id="0" name=""/>
        <dsp:cNvSpPr/>
      </dsp:nvSpPr>
      <dsp:spPr>
        <a:xfrm rot="16200000">
          <a:off x="3142230" y="1076823"/>
          <a:ext cx="59428" cy="40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00000">
        <a:off x="3142230" y="1076823"/>
        <a:ext cx="59428" cy="405614"/>
      </dsp:txXfrm>
    </dsp:sp>
    <dsp:sp modelId="{918A03A5-E977-443F-BE04-4DF12C9DD64E}">
      <dsp:nvSpPr>
        <dsp:cNvPr id="0" name=""/>
        <dsp:cNvSpPr/>
      </dsp:nvSpPr>
      <dsp:spPr>
        <a:xfrm>
          <a:off x="1735377" y="28900"/>
          <a:ext cx="2873135" cy="119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Мелодико-интонационная сторона речи, темп, выразительность</a:t>
          </a:r>
          <a:endParaRPr lang="ru-RU" sz="1400" b="1" i="1" kern="1200" dirty="0"/>
        </a:p>
      </dsp:txBody>
      <dsp:txXfrm>
        <a:off x="1735377" y="28900"/>
        <a:ext cx="2873135" cy="1192984"/>
      </dsp:txXfrm>
    </dsp:sp>
    <dsp:sp modelId="{0C95B260-F879-41FF-829A-96C83E7E9ACD}">
      <dsp:nvSpPr>
        <dsp:cNvPr id="0" name=""/>
        <dsp:cNvSpPr/>
      </dsp:nvSpPr>
      <dsp:spPr>
        <a:xfrm rot="55798">
          <a:off x="4261951" y="2110713"/>
          <a:ext cx="99880" cy="40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5798">
        <a:off x="4261951" y="2110713"/>
        <a:ext cx="99880" cy="405614"/>
      </dsp:txXfrm>
    </dsp:sp>
    <dsp:sp modelId="{FCF5BC8F-E615-4901-A5CE-10A4732DC7C6}">
      <dsp:nvSpPr>
        <dsp:cNvPr id="0" name=""/>
        <dsp:cNvSpPr/>
      </dsp:nvSpPr>
      <dsp:spPr>
        <a:xfrm>
          <a:off x="4408745" y="1446989"/>
          <a:ext cx="2071974" cy="1769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+mn-lt"/>
            </a:rPr>
            <a:t>ОБОГАЩЕНИЕ  СЛОВАРЯ ПО ЛЕКСИЧЕСКИМ ТЕМАМ</a:t>
          </a:r>
          <a:endParaRPr lang="ru-RU" sz="1200" b="1" i="1" kern="1200" dirty="0">
            <a:latin typeface="+mn-lt"/>
          </a:endParaRPr>
        </a:p>
      </dsp:txBody>
      <dsp:txXfrm>
        <a:off x="4408745" y="1446989"/>
        <a:ext cx="2071974" cy="1769839"/>
      </dsp:txXfrm>
    </dsp:sp>
    <dsp:sp modelId="{BE8B4F4C-1249-493E-8102-54E09020BDBC}">
      <dsp:nvSpPr>
        <dsp:cNvPr id="0" name=""/>
        <dsp:cNvSpPr/>
      </dsp:nvSpPr>
      <dsp:spPr>
        <a:xfrm rot="5400000">
          <a:off x="3128045" y="3133556"/>
          <a:ext cx="87799" cy="40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3128045" y="3133556"/>
        <a:ext cx="87799" cy="405614"/>
      </dsp:txXfrm>
    </dsp:sp>
    <dsp:sp modelId="{11D88275-C6F9-410C-99ED-FB0B41519154}">
      <dsp:nvSpPr>
        <dsp:cNvPr id="0" name=""/>
        <dsp:cNvSpPr/>
      </dsp:nvSpPr>
      <dsp:spPr>
        <a:xfrm>
          <a:off x="1828191" y="3421678"/>
          <a:ext cx="2687506" cy="1085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Грамматические  категории</a:t>
          </a:r>
          <a:endParaRPr lang="ru-RU" sz="1400" b="1" i="1" kern="1200" dirty="0"/>
        </a:p>
      </dsp:txBody>
      <dsp:txXfrm>
        <a:off x="1828191" y="3421678"/>
        <a:ext cx="2687506" cy="1085925"/>
      </dsp:txXfrm>
    </dsp:sp>
    <dsp:sp modelId="{4CB7F4F3-43C9-4D40-90D3-977C5748809C}">
      <dsp:nvSpPr>
        <dsp:cNvPr id="0" name=""/>
        <dsp:cNvSpPr/>
      </dsp:nvSpPr>
      <dsp:spPr>
        <a:xfrm rot="10678450">
          <a:off x="1879288" y="2134873"/>
          <a:ext cx="173001" cy="405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678450">
        <a:off x="1879288" y="2134873"/>
        <a:ext cx="173001" cy="405614"/>
      </dsp:txXfrm>
    </dsp:sp>
    <dsp:sp modelId="{8D862F5C-1ECB-4DB7-AED4-622A2B8FCA2D}">
      <dsp:nvSpPr>
        <dsp:cNvPr id="0" name=""/>
        <dsp:cNvSpPr/>
      </dsp:nvSpPr>
      <dsp:spPr>
        <a:xfrm>
          <a:off x="0" y="1446952"/>
          <a:ext cx="1798316" cy="185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Навыки связной речи</a:t>
          </a:r>
          <a:endParaRPr lang="ru-RU" sz="1400" b="1" i="1" kern="1200" dirty="0"/>
        </a:p>
      </dsp:txBody>
      <dsp:txXfrm>
        <a:off x="0" y="1446952"/>
        <a:ext cx="1798316" cy="18569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3E9F85-47A7-44B8-83E5-154537C18C96}">
      <dsp:nvSpPr>
        <dsp:cNvPr id="0" name=""/>
        <dsp:cNvSpPr/>
      </dsp:nvSpPr>
      <dsp:spPr>
        <a:xfrm>
          <a:off x="2031397" y="1296158"/>
          <a:ext cx="2200402" cy="1585095"/>
        </a:xfrm>
        <a:prstGeom prst="ellipse">
          <a:avLst/>
        </a:prstGeom>
        <a:solidFill>
          <a:schemeClr val="tx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FFFF00"/>
              </a:solidFill>
            </a:rPr>
            <a:t>Развитие </a:t>
          </a:r>
          <a:r>
            <a:rPr lang="ru-RU" sz="2000" b="0" kern="1200" dirty="0" err="1" smtClean="0">
              <a:solidFill>
                <a:srgbClr val="FFFF00"/>
              </a:solidFill>
            </a:rPr>
            <a:t>сценичес-кого</a:t>
          </a:r>
          <a:r>
            <a:rPr lang="ru-RU" sz="2000" b="0" kern="1200" dirty="0" smtClean="0">
              <a:solidFill>
                <a:srgbClr val="FFFF00"/>
              </a:solidFill>
            </a:rPr>
            <a:t> мастерства</a:t>
          </a:r>
          <a:endParaRPr lang="ru-RU" sz="2000" b="0" kern="1200" dirty="0">
            <a:solidFill>
              <a:srgbClr val="FFFF00"/>
            </a:solidFill>
          </a:endParaRPr>
        </a:p>
      </dsp:txBody>
      <dsp:txXfrm>
        <a:off x="2031397" y="1296158"/>
        <a:ext cx="2200402" cy="1585095"/>
      </dsp:txXfrm>
    </dsp:sp>
    <dsp:sp modelId="{FFA682A4-B7B6-4784-B809-3496D584BF86}">
      <dsp:nvSpPr>
        <dsp:cNvPr id="0" name=""/>
        <dsp:cNvSpPr/>
      </dsp:nvSpPr>
      <dsp:spPr>
        <a:xfrm rot="16150320">
          <a:off x="3062910" y="1003647"/>
          <a:ext cx="111518" cy="38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150320">
        <a:off x="3062910" y="1003647"/>
        <a:ext cx="111518" cy="381029"/>
      </dsp:txXfrm>
    </dsp:sp>
    <dsp:sp modelId="{27FD4546-C8A6-44D3-A4D5-EE550B97FDF8}">
      <dsp:nvSpPr>
        <dsp:cNvPr id="0" name=""/>
        <dsp:cNvSpPr/>
      </dsp:nvSpPr>
      <dsp:spPr>
        <a:xfrm>
          <a:off x="1979566" y="-34849"/>
          <a:ext cx="2258878" cy="1120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Развитие мимики, пантомимы, жестов</a:t>
          </a:r>
          <a:endParaRPr lang="ru-RU" sz="1400" b="1" i="1" kern="1200" dirty="0"/>
        </a:p>
      </dsp:txBody>
      <dsp:txXfrm>
        <a:off x="1979566" y="-34849"/>
        <a:ext cx="2258878" cy="1120675"/>
      </dsp:txXfrm>
    </dsp:sp>
    <dsp:sp modelId="{CA24D99B-E8D9-463E-9862-48F58264BD6E}">
      <dsp:nvSpPr>
        <dsp:cNvPr id="0" name=""/>
        <dsp:cNvSpPr/>
      </dsp:nvSpPr>
      <dsp:spPr>
        <a:xfrm rot="181006">
          <a:off x="4253589" y="1958895"/>
          <a:ext cx="59742" cy="38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81006">
        <a:off x="4253589" y="1958895"/>
        <a:ext cx="59742" cy="381029"/>
      </dsp:txXfrm>
    </dsp:sp>
    <dsp:sp modelId="{FAE6EBD8-000D-47EF-A732-1AE2479951B8}">
      <dsp:nvSpPr>
        <dsp:cNvPr id="0" name=""/>
        <dsp:cNvSpPr/>
      </dsp:nvSpPr>
      <dsp:spPr>
        <a:xfrm>
          <a:off x="4340074" y="1368154"/>
          <a:ext cx="1754911" cy="1660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Развитие эмоционального </a:t>
          </a:r>
          <a:r>
            <a:rPr lang="ru-RU" sz="1400" b="1" i="1" kern="1200" dirty="0" err="1" smtClean="0"/>
            <a:t>восприя-тия</a:t>
          </a:r>
          <a:endParaRPr lang="ru-RU" sz="1400" b="1" i="1" kern="1200" dirty="0"/>
        </a:p>
      </dsp:txBody>
      <dsp:txXfrm>
        <a:off x="4340074" y="1368154"/>
        <a:ext cx="1754911" cy="1660964"/>
      </dsp:txXfrm>
    </dsp:sp>
    <dsp:sp modelId="{449609BE-E527-4897-AE64-C2392B36EAC3}">
      <dsp:nvSpPr>
        <dsp:cNvPr id="0" name=""/>
        <dsp:cNvSpPr/>
      </dsp:nvSpPr>
      <dsp:spPr>
        <a:xfrm rot="5599410">
          <a:off x="3041811" y="2762401"/>
          <a:ext cx="79201" cy="38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599410">
        <a:off x="3041811" y="2762401"/>
        <a:ext cx="79201" cy="381029"/>
      </dsp:txXfrm>
    </dsp:sp>
    <dsp:sp modelId="{C86BA2DB-B80C-4671-B818-7B4AA6105D3D}">
      <dsp:nvSpPr>
        <dsp:cNvPr id="0" name=""/>
        <dsp:cNvSpPr/>
      </dsp:nvSpPr>
      <dsp:spPr>
        <a:xfrm>
          <a:off x="1759629" y="3029483"/>
          <a:ext cx="2560945" cy="1269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Монологическая и диалогическая речь</a:t>
          </a:r>
          <a:endParaRPr lang="ru-RU" sz="1400" b="1" i="1" kern="1200" dirty="0"/>
        </a:p>
      </dsp:txBody>
      <dsp:txXfrm>
        <a:off x="1759629" y="3029483"/>
        <a:ext cx="2560945" cy="1269613"/>
      </dsp:txXfrm>
    </dsp:sp>
    <dsp:sp modelId="{9FE8CCCE-2900-4AB7-A89D-2DFFB9A2706B}">
      <dsp:nvSpPr>
        <dsp:cNvPr id="0" name=""/>
        <dsp:cNvSpPr/>
      </dsp:nvSpPr>
      <dsp:spPr>
        <a:xfrm rot="10790120">
          <a:off x="1889079" y="1901617"/>
          <a:ext cx="100577" cy="38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790120">
        <a:off x="1889079" y="1901617"/>
        <a:ext cx="100577" cy="381029"/>
      </dsp:txXfrm>
    </dsp:sp>
    <dsp:sp modelId="{147B49A7-FDE4-4908-91C7-3E52F132BD71}">
      <dsp:nvSpPr>
        <dsp:cNvPr id="0" name=""/>
        <dsp:cNvSpPr/>
      </dsp:nvSpPr>
      <dsp:spPr>
        <a:xfrm>
          <a:off x="118321" y="1152132"/>
          <a:ext cx="1723319" cy="1885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Творческая </a:t>
          </a:r>
          <a:r>
            <a:rPr lang="ru-RU" sz="1400" b="1" i="1" kern="1200" dirty="0" err="1" smtClean="0"/>
            <a:t>самостоя-тельность</a:t>
          </a:r>
          <a:endParaRPr lang="ru-RU" sz="1400" b="1" i="1" kern="1200" dirty="0"/>
        </a:p>
      </dsp:txBody>
      <dsp:txXfrm>
        <a:off x="118321" y="1152132"/>
        <a:ext cx="1723319" cy="1885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51CD-E39C-419B-B5A0-36B306D231C6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3A61-EAFF-4125-A5CE-048D1CA8A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E0BCED-470F-4A54-9B5E-55544DAA5695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F45A8FD-07B3-4D17-891F-7BFC05835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Использование театрализованных игр в коррекционной работе с детьми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Учитель – логопед </a:t>
            </a:r>
          </a:p>
          <a:p>
            <a:r>
              <a:rPr lang="ru-RU" smtClean="0"/>
              <a:t>Шурыгина  </a:t>
            </a:r>
            <a:r>
              <a:rPr lang="ru-RU" dirty="0" smtClean="0"/>
              <a:t>И.В.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Расскажи стихи руками»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побуждать детей к импровизации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Педагог читает стихотворение, дети имитируют движения по тексту:    Кот играет на баяне, киска на барабане, ну, а Зайка на трубе поиграть спешит тебе. Если станешь помогать, будем вместе мы играть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Дети имитируют игру на различных музыкальных инструментах.</a:t>
            </a:r>
          </a:p>
          <a:p>
            <a:endParaRPr lang="ru-RU" dirty="0"/>
          </a:p>
        </p:txBody>
      </p:sp>
      <p:pic>
        <p:nvPicPr>
          <p:cNvPr id="3074" name="Picture 2" descr="C:\Users\Lenovo\Documents\Картинки\d5449c9304181784d99d543d0a24a6cd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7087"/>
            <a:ext cx="4038600" cy="3030763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i="1" dirty="0" smtClean="0">
                <a:solidFill>
                  <a:schemeClr val="bg1"/>
                </a:solidFill>
              </a:rPr>
              <a:t>Игры – стихи.</a:t>
            </a:r>
            <a:r>
              <a:rPr lang="ru-RU" sz="2700" b="1" i="1" dirty="0" smtClean="0">
                <a:solidFill>
                  <a:schemeClr val="bg1"/>
                </a:solidFill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Цель: развивать диалогическую речь, учить обыгрывать литературный текст, искать выразительные средства для создания образа.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Самолёт»                                                                                                          </a:t>
            </a:r>
            <a:r>
              <a:rPr lang="ru-RU" dirty="0" smtClean="0"/>
              <a:t>Поиграем в самолёт?  (Да)                                                                                            Вы все – крылья, я пилот.                                                                                     </a:t>
            </a:r>
          </a:p>
          <a:p>
            <a:r>
              <a:rPr lang="ru-RU" dirty="0" smtClean="0"/>
              <a:t> Получили инструктаж –                                                                                   </a:t>
            </a:r>
          </a:p>
          <a:p>
            <a:r>
              <a:rPr lang="ru-RU" dirty="0" smtClean="0"/>
              <a:t> Начинаем  пилотаж. (Строятся друг за другом)                                                             </a:t>
            </a:r>
          </a:p>
          <a:p>
            <a:r>
              <a:rPr lang="ru-RU" dirty="0" smtClean="0"/>
              <a:t>  В снег летаем и пургу (У – </a:t>
            </a:r>
            <a:r>
              <a:rPr lang="ru-RU" dirty="0" err="1" smtClean="0"/>
              <a:t>у</a:t>
            </a:r>
            <a:r>
              <a:rPr lang="ru-RU" dirty="0" smtClean="0"/>
              <a:t> – </a:t>
            </a:r>
            <a:r>
              <a:rPr lang="ru-RU" dirty="0" err="1" smtClean="0"/>
              <a:t>у</a:t>
            </a:r>
            <a:r>
              <a:rPr lang="ru-RU" dirty="0" smtClean="0"/>
              <a:t> )                                                            </a:t>
            </a:r>
          </a:p>
          <a:p>
            <a:r>
              <a:rPr lang="ru-RU" dirty="0" smtClean="0"/>
              <a:t> Видим чьи – то берега. (А – </a:t>
            </a:r>
            <a:r>
              <a:rPr lang="ru-RU" dirty="0" err="1" smtClean="0"/>
              <a:t>а</a:t>
            </a:r>
            <a:r>
              <a:rPr lang="ru-RU" dirty="0" smtClean="0"/>
              <a:t> – </a:t>
            </a:r>
            <a:r>
              <a:rPr lang="ru-RU" dirty="0" err="1" smtClean="0"/>
              <a:t>а</a:t>
            </a:r>
            <a:r>
              <a:rPr lang="ru-RU" dirty="0" smtClean="0"/>
              <a:t> )                    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 </a:t>
            </a:r>
            <a:r>
              <a:rPr lang="ru-RU" dirty="0" err="1" smtClean="0"/>
              <a:t>ры</a:t>
            </a:r>
            <a:r>
              <a:rPr lang="ru-RU" dirty="0" smtClean="0"/>
              <a:t> – рычит мотор,                                                                                      Мы летаем выше гор.                                                                                                  Вот снижаемся мы все.                                                                                                </a:t>
            </a:r>
          </a:p>
          <a:p>
            <a:r>
              <a:rPr lang="ru-RU" dirty="0" smtClean="0"/>
              <a:t> К нашей взлётной полосе!                                                                                          Что ж – закончен наш полёт. До свиданья, самолёт.</a:t>
            </a:r>
          </a:p>
          <a:p>
            <a:r>
              <a:rPr lang="ru-RU" b="1" dirty="0" smtClean="0"/>
              <a:t>«Кошки – мышки»                                                                                                     </a:t>
            </a:r>
            <a:r>
              <a:rPr lang="ru-RU" dirty="0" smtClean="0"/>
              <a:t>Это ручка – Мышка, Это ручка – Кошка,                                                              </a:t>
            </a:r>
          </a:p>
          <a:p>
            <a:r>
              <a:rPr lang="ru-RU" dirty="0" smtClean="0"/>
              <a:t> В Кошки – Мышки поиграть можем мы немножко.                                             Мышка лапками скребёт, Мышка корочку грызёт.  </a:t>
            </a:r>
          </a:p>
          <a:p>
            <a:r>
              <a:rPr lang="en-US" b="1" dirty="0" smtClean="0"/>
              <a:t> </a:t>
            </a:r>
            <a:r>
              <a:rPr lang="ru-RU" dirty="0" smtClean="0"/>
              <a:t>     Кошка это слышит и крадётся к Мыши.                                                              Мышка, цапнув Кошку, убегает в норку.                                                        </a:t>
            </a:r>
          </a:p>
          <a:p>
            <a:r>
              <a:rPr lang="ru-RU" dirty="0" smtClean="0"/>
              <a:t> Кошка всё сидит и ждёт: «Что  же Мышка не идёт?»</a:t>
            </a:r>
            <a:endParaRPr lang="ru-RU" dirty="0"/>
          </a:p>
        </p:txBody>
      </p:sp>
      <p:pic>
        <p:nvPicPr>
          <p:cNvPr id="6146" name="Picture 2" descr="C:\Users\Lenovo\Documents\Картинки\77956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i="1" dirty="0" smtClean="0">
                <a:solidFill>
                  <a:schemeClr val="bg1"/>
                </a:solidFill>
              </a:rPr>
              <a:t>Игра – пантомима «Муравейник»</a:t>
            </a:r>
            <a:r>
              <a:rPr lang="ru-RU" sz="2700" b="1" i="1" dirty="0" smtClean="0">
                <a:solidFill>
                  <a:schemeClr val="bg1"/>
                </a:solidFill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Цель: учить отождествлять себя с заданным персонажем, побуждать к самостоятельному выбору роли: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Загадка:</a:t>
            </a:r>
          </a:p>
          <a:p>
            <a:r>
              <a:rPr lang="ru-RU" dirty="0" smtClean="0"/>
              <a:t>В лесу у пня суетня, беготня.                                                                          </a:t>
            </a:r>
          </a:p>
          <a:p>
            <a:r>
              <a:rPr lang="ru-RU" dirty="0" smtClean="0"/>
              <a:t>   Народ рабочий весь день хлопочет,                                                            </a:t>
            </a:r>
          </a:p>
          <a:p>
            <a:r>
              <a:rPr lang="ru-RU" dirty="0" smtClean="0"/>
              <a:t>Себе город строить хочет.                                                                                         - Кто эти строители?  Что за дом они строят? ( Муравьи строят муравейник)</a:t>
            </a:r>
          </a:p>
          <a:p>
            <a:r>
              <a:rPr lang="ru-RU" dirty="0" smtClean="0"/>
              <a:t>Представьте себе, что вы идёте по лесу. Солнышко припекает, до дома далеко, ваши ноги устали, и вы решили отдохнуть. А вот и пень! Сели на пенёк, вытянули ноги, глаза прикрыли, отдыхаете. И вдруг… что это? Кто-то ползёт по вашим ногам… Ой, это муравьи! Вы сели на пень-муравейник! Скорее стряхивайте с себя муравьёв и осторожно, чтобы не подавить их, отпрыгивайте в сторону…. Игра проводится несколько раз.</a:t>
            </a:r>
          </a:p>
          <a:p>
            <a:endParaRPr lang="ru-RU" dirty="0"/>
          </a:p>
        </p:txBody>
      </p:sp>
      <p:pic>
        <p:nvPicPr>
          <p:cNvPr id="5122" name="Picture 2" descr="C:\Users\Lenovo\Documents\Картинки\dsc01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i="1" dirty="0" smtClean="0">
                <a:solidFill>
                  <a:schemeClr val="bg1"/>
                </a:solidFill>
              </a:rPr>
              <a:t>«Разыгрывание по ролям стихотворения «Кто как считает?»</a:t>
            </a:r>
            <a:r>
              <a:rPr lang="ru-RU" sz="2700" b="1" i="1" dirty="0" smtClean="0">
                <a:solidFill>
                  <a:schemeClr val="bg1"/>
                </a:solidFill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Цель: развивать интонационную выразительность речи и диалогическую речь.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Используется театр картинок. Картинки-персонажи дети рисуют дома с родителями. Текст  стихотворения разучивается дома. Дети делятся на две подгруппы: одна – зрители, другая – актёры, затем они меняются.</a:t>
            </a:r>
          </a:p>
          <a:p>
            <a:r>
              <a:rPr lang="ru-RU" dirty="0" smtClean="0"/>
              <a:t>Петух:       </a:t>
            </a:r>
          </a:p>
          <a:p>
            <a:r>
              <a:rPr lang="ru-RU" dirty="0" smtClean="0"/>
              <a:t>Я всех умней!                                                                                                     Ведущий:  Кричал петух.                                                                            </a:t>
            </a:r>
          </a:p>
          <a:p>
            <a:r>
              <a:rPr lang="ru-RU" dirty="0" smtClean="0"/>
              <a:t> Петух:       Умею я считать до двух!                                                           </a:t>
            </a:r>
          </a:p>
          <a:p>
            <a:r>
              <a:rPr lang="ru-RU" dirty="0" smtClean="0"/>
              <a:t>Хорёк:       </a:t>
            </a:r>
          </a:p>
          <a:p>
            <a:r>
              <a:rPr lang="ru-RU" dirty="0" smtClean="0"/>
              <a:t>Подумаешь!                                                                                      </a:t>
            </a:r>
          </a:p>
          <a:p>
            <a:r>
              <a:rPr lang="ru-RU" dirty="0" smtClean="0"/>
              <a:t>Ведущий:  Ворчит хорёк.                                                                               </a:t>
            </a:r>
          </a:p>
          <a:p>
            <a:r>
              <a:rPr lang="ru-RU" dirty="0" smtClean="0"/>
              <a:t> Хорёк:       А я могу до четырёх!                                                                  </a:t>
            </a:r>
          </a:p>
          <a:p>
            <a:r>
              <a:rPr lang="ru-RU" dirty="0" smtClean="0"/>
              <a:t>Жук:          Я – до шести!                                                                              </a:t>
            </a:r>
          </a:p>
          <a:p>
            <a:r>
              <a:rPr lang="ru-RU" dirty="0" smtClean="0"/>
              <a:t>  Ведущий:  Воскликнул жук.                                                                       </a:t>
            </a:r>
          </a:p>
          <a:p>
            <a:r>
              <a:rPr lang="ru-RU" dirty="0" smtClean="0"/>
              <a:t> Паук: Я – до восьми!                                                                   </a:t>
            </a:r>
          </a:p>
          <a:p>
            <a:r>
              <a:rPr lang="ru-RU" dirty="0" smtClean="0"/>
              <a:t>  Ведущий: Шепнул паук. </a:t>
            </a:r>
          </a:p>
          <a:p>
            <a:r>
              <a:rPr lang="ru-RU" dirty="0" smtClean="0"/>
              <a:t>Тут подползла сороконожка.                         </a:t>
            </a:r>
          </a:p>
          <a:p>
            <a:r>
              <a:rPr lang="ru-RU" dirty="0" smtClean="0"/>
              <a:t>  Сороконожка: Я, кажется, умней немножко жука и даже паука – считаю я до сорока.                                                                                                                </a:t>
            </a:r>
          </a:p>
          <a:p>
            <a:r>
              <a:rPr lang="ru-RU" dirty="0" smtClean="0"/>
              <a:t>   Уж: Ах, ужас!                                                                                    </a:t>
            </a:r>
          </a:p>
          <a:p>
            <a:r>
              <a:rPr lang="ru-RU" dirty="0" smtClean="0"/>
              <a:t>  Ведущий: Ужаснулся уж.                                                                             </a:t>
            </a:r>
          </a:p>
          <a:p>
            <a:r>
              <a:rPr lang="ru-RU" dirty="0" smtClean="0"/>
              <a:t> Уж:   Ведь я ж не глуп, но почему ж нет у меня ни рук, ни ног, а то и я считать бы смог!                                                                                </a:t>
            </a:r>
          </a:p>
          <a:p>
            <a:r>
              <a:rPr lang="ru-RU" dirty="0" smtClean="0"/>
              <a:t>   Ученик:     А у меня есть карандаш. Ему что хочешь, то задашь. Одной ногой умножит, сложит, всё в мире сосчитать он может!</a:t>
            </a:r>
          </a:p>
          <a:p>
            <a:endParaRPr lang="ru-RU" dirty="0"/>
          </a:p>
        </p:txBody>
      </p:sp>
      <p:pic>
        <p:nvPicPr>
          <p:cNvPr id="4098" name="Picture 2" descr="C:\Users\Lenovo\Documents\Картинки\00000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2" y="2588419"/>
            <a:ext cx="3381375" cy="3848100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Игра «Где чей дом?»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i="1" dirty="0" smtClean="0">
                <a:solidFill>
                  <a:schemeClr val="bg1"/>
                </a:solidFill>
              </a:rPr>
              <a:t>Цель: развивать мелкую моторику рук, координировать движения с речевой активностью.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Воробей живёт под крышей, в тёплой норке домик мыши. У лягушки дом в пруду. Домик пеночки в саду. </a:t>
            </a:r>
          </a:p>
          <a:p>
            <a:r>
              <a:rPr lang="ru-RU" sz="2400" dirty="0" smtClean="0"/>
              <a:t>-Эй, цыплёнок, где твой дом?</a:t>
            </a:r>
          </a:p>
          <a:p>
            <a:r>
              <a:rPr lang="ru-RU" sz="2400" dirty="0" smtClean="0"/>
              <a:t>- Он у мамы под крылом.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сканирование000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185101" cy="43478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сканирование0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528392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«Театр теней.»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рисунках показано, как с помощью рук можно   создать силуэты животных, птиц и людей. Потренировавшись, дети смогут оживить тени и создавать настоящий театр.</a:t>
            </a:r>
            <a:endParaRPr lang="ru-RU" dirty="0"/>
          </a:p>
        </p:txBody>
      </p:sp>
      <p:pic>
        <p:nvPicPr>
          <p:cNvPr id="5" name="Содержимое 4" descr="teni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168352" cy="2722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ef6d645db181b28a6a899afea7a0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29" y="744195"/>
            <a:ext cx="3817716" cy="5493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article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4176464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bg1"/>
                </a:solidFill>
              </a:rPr>
              <a:t>K</a:t>
            </a:r>
            <a:r>
              <a:rPr lang="ru-RU" sz="4800" b="1" i="1" dirty="0" err="1" smtClean="0">
                <a:solidFill>
                  <a:schemeClr val="bg1"/>
                </a:solidFill>
              </a:rPr>
              <a:t>онец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a86c4444d7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0450" y="2249488"/>
            <a:ext cx="4243099" cy="43243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театрализованных игр в коррекционной  работе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d93419836356384e738fed324f49c0e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3960440" cy="2924944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  <p:pic>
        <p:nvPicPr>
          <p:cNvPr id="5" name="Рисунок 4" descr="0024-016-Tenevoj-tea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3760014" cy="3024336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196752"/>
          <a:ext cx="65043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F3B5D-2CD7-49E8-80FE-C6673A1B7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9CF3B5D-2CD7-49E8-80FE-C6673A1B7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7A05E-9FC2-4E42-845D-E54CDF9A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1E7A05E-9FC2-4E42-845D-E54CDF9AB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A7A6C-50D7-4223-93CD-B7D68F1E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32A7A6C-50D7-4223-93CD-B7D68F1E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A38A4-B9F2-4604-8E5D-30DA9AA13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C6A38A4-B9F2-4604-8E5D-30DA9AA13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FB5492-50D7-4065-993C-F07DE5115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4FB5492-50D7-4065-993C-F07DE5115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16CC3-7D83-4F9B-B215-E1F3E9CE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8516CC3-7D83-4F9B-B215-E1F3E9CE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328FCF-244B-4D9A-96A2-6F43B24F4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D9328FCF-244B-4D9A-96A2-6F43B24F4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1AC62-1183-4051-BE10-B1A2EF421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3A1AC62-1183-4051-BE10-B1A2EF421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03904-FBE7-4B54-B5CC-017D4661C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C0503904-FBE7-4B54-B5CC-017D4661C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59632" y="1196752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D510A-F2CE-4B60-8322-8AED12F7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65D510A-F2CE-4B60-8322-8AED12F78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71D6-0133-40E2-8980-8C47E3CFC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30771D6-0133-40E2-8980-8C47E3CFC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9A95B5-D157-4432-A495-FF1DF4B62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49A95B5-D157-4432-A495-FF1DF4B62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BB2452-4AF5-4356-ACD4-10DAC70A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1BB2452-4AF5-4356-ACD4-10DAC70AC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91169F-723B-4263-AC81-ED0455062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391169F-723B-4263-AC81-ED0455062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10CB72-D592-4B21-B971-43D63D801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010CB72-D592-4B21-B971-43D63D801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81138-338A-45CD-8F29-3C664E5EA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0381138-338A-45CD-8F29-3C664E5EA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F6B03-8F0B-4F95-8C4C-18588A7B9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EDF6B03-8F0B-4F95-8C4C-18588A7B9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DE07F-EEAC-416C-8D03-B8B440BE6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EFDE07F-EEAC-416C-8D03-B8B440BE6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75656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31ECD-DDEF-4F5E-9141-FD07EE1F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2431ECD-DDEF-4F5E-9141-FD07EE1F0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19EB8-7C2F-452D-A68F-E0EC078E0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9219EB8-7C2F-452D-A68F-E0EC078E0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A03A5-E977-443F-BE04-4DF12C9DD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18A03A5-E977-443F-BE04-4DF12C9DD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95B260-F879-41FF-829A-96C83E7E9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C95B260-F879-41FF-829A-96C83E7E9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5BC8F-E615-4901-A5CE-10A4732DC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CF5BC8F-E615-4901-A5CE-10A4732DC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8B4F4C-1249-493E-8102-54E09020B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E8B4F4C-1249-493E-8102-54E09020B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88275-C6F9-410C-99ED-FB0B4151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1D88275-C6F9-410C-99ED-FB0B4151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7F4F3-43C9-4D40-90D3-977C57488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CB7F4F3-43C9-4D40-90D3-977C57488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862F5C-1ECB-4DB7-AED4-622A2B8FC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D862F5C-1ECB-4DB7-AED4-622A2B8FC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196752"/>
          <a:ext cx="60960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3E9F85-47A7-44B8-83E5-154537C18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A3E9F85-47A7-44B8-83E5-154537C18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682A4-B7B6-4784-B809-3496D584B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FA682A4-B7B6-4784-B809-3496D584B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FD4546-C8A6-44D3-A4D5-EE550B97F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7FD4546-C8A6-44D3-A4D5-EE550B97F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24D99B-E8D9-463E-9862-48F58264B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A24D99B-E8D9-463E-9862-48F58264B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E6EBD8-000D-47EF-A732-1AE247995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AE6EBD8-000D-47EF-A732-1AE247995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9609BE-E527-4897-AE64-C2392B36E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49609BE-E527-4897-AE64-C2392B36E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BA2DB-B80C-4671-B818-7B4AA6105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C86BA2DB-B80C-4671-B818-7B4AA6105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8CCCE-2900-4AB7-A89D-2DFFB9A27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9FE8CCCE-2900-4AB7-A89D-2DFFB9A27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7B49A7-FDE4-4908-91C7-3E52F132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47B49A7-FDE4-4908-91C7-3E52F132B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Театрализованные игры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49620348_domak5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587460"/>
            <a:ext cx="4464496" cy="3986377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ts val="288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«Телефон»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Цель: развивать диалогическую речь и воображение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Петрушка загадывает загадку:</a:t>
            </a:r>
          </a:p>
          <a:p>
            <a:pPr>
              <a:buNone/>
            </a:pPr>
            <a:r>
              <a:rPr lang="ru-RU" dirty="0" smtClean="0"/>
              <a:t>    Поверчу волшебный круг – и меня услышит друг. Что – это? (Телефон)</a:t>
            </a:r>
          </a:p>
          <a:p>
            <a:pPr>
              <a:buNone/>
            </a:pPr>
            <a:r>
              <a:rPr lang="ru-RU" dirty="0" smtClean="0"/>
              <a:t>     Петрушка приглашает по два человека от каждой команды. Предлагается ситуация  и тема для разговора для каждой пары. Пара составляется из членов противоположных команд. </a:t>
            </a:r>
          </a:p>
          <a:p>
            <a:pPr lvl="0">
              <a:buNone/>
            </a:pPr>
            <a:r>
              <a:rPr lang="ru-RU" dirty="0" smtClean="0"/>
              <a:t>     Поздравить с днём рождения и напроситься в гости</a:t>
            </a:r>
          </a:p>
          <a:p>
            <a:pPr lvl="0">
              <a:buNone/>
            </a:pPr>
            <a:r>
              <a:rPr lang="ru-RU" dirty="0" smtClean="0"/>
              <a:t>    Вас обидели, а друг вас утешает</a:t>
            </a:r>
          </a:p>
          <a:p>
            <a:pPr lvl="0">
              <a:buNone/>
            </a:pPr>
            <a:r>
              <a:rPr lang="ru-RU" dirty="0" smtClean="0"/>
              <a:t>    Вам купили новую игрушку, а ваш друг хочет поиграть с ней.</a:t>
            </a:r>
          </a:p>
          <a:p>
            <a:pPr lvl="0">
              <a:buNone/>
            </a:pPr>
            <a:r>
              <a:rPr lang="ru-RU" dirty="0" smtClean="0"/>
              <a:t>   Ваш друг (подруга) отнял любимую игрушку, а теперь извиняется. </a:t>
            </a:r>
          </a:p>
          <a:p>
            <a:endParaRPr lang="ru-RU" dirty="0"/>
          </a:p>
        </p:txBody>
      </p:sp>
      <p:pic>
        <p:nvPicPr>
          <p:cNvPr id="1026" name="Picture 2" descr="C:\Users\Lenovo\Documents\Картинки\__69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«Договорим то, чего не придумал автор»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Цель: развивать диалогическую и монологическую речь детей, воспитывать коммуникативные качества детей.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Педагог предлагает детям вспомнить сказку К.И.Чуковского «Муха-Цокотуха»</a:t>
            </a:r>
          </a:p>
          <a:p>
            <a:pPr>
              <a:buNone/>
            </a:pPr>
            <a:r>
              <a:rPr lang="ru-RU" dirty="0" smtClean="0"/>
              <a:t>    «Муха, Муха-Цокотуха, (дети хором произносят слова сказки) </a:t>
            </a:r>
          </a:p>
          <a:p>
            <a:pPr>
              <a:buNone/>
            </a:pPr>
            <a:r>
              <a:rPr lang="ru-RU" dirty="0" smtClean="0"/>
              <a:t>     Позолоченное брюхо, Муха по полю пошла, Муха денежку нашла…</a:t>
            </a:r>
          </a:p>
          <a:p>
            <a:pPr>
              <a:buNone/>
            </a:pPr>
            <a:r>
              <a:rPr lang="ru-RU" dirty="0" smtClean="0"/>
              <a:t>    - Давайте представим ситуацию, в которой оказалась Муха. Дети разыгрывают мини-сценку, придумывая слова. Например: - Ой, посмотрите, я нашла денежку, какое счастье. Я пойду на базар и куплю… Что можно купить? Я приглашу друзей, мы устроим праздник… Или: - Что это? Денежка? А кто мог потерять? Может, лиса или зайка? Я денежку нашёл и она моя. Как мне её потратить?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Lenovo\Documents\Картинки\1(4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50791"/>
            <a:ext cx="4038600" cy="3123355"/>
          </a:xfrm>
          <a:prstGeom prst="ellipse">
            <a:avLst/>
          </a:prstGeom>
          <a:ln>
            <a:solidFill>
              <a:srgbClr val="00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948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Использование театрализованных игр в коррекционной работе с детьми</vt:lpstr>
      <vt:lpstr>Важность театрализованных игр в коррекционной  работе</vt:lpstr>
      <vt:lpstr>Слайд 3</vt:lpstr>
      <vt:lpstr>Слайд 4</vt:lpstr>
      <vt:lpstr>Слайд 5</vt:lpstr>
      <vt:lpstr>Слайд 6</vt:lpstr>
      <vt:lpstr>Театрализованные игры</vt:lpstr>
      <vt:lpstr>Игра «Телефон»  Цель: развивать диалогическую речь и воображение</vt:lpstr>
      <vt:lpstr>Игра «Договорим то, чего не придумал автор»  Цель: развивать диалогическую и монологическую речь детей, воспитывать коммуникативные качества детей. </vt:lpstr>
      <vt:lpstr>«Расскажи стихи руками» Цель: побуждать детей к импровизации. </vt:lpstr>
      <vt:lpstr>Игры – стихи. Цель: развивать диалогическую речь, учить обыгрывать литературный текст, искать выразительные средства для создания образа. </vt:lpstr>
      <vt:lpstr>Игра – пантомима «Муравейник» Цель: учить отождествлять себя с заданным персонажем, побуждать к самостоятельному выбору роли: </vt:lpstr>
      <vt:lpstr>«Разыгрывание по ролям стихотворения «Кто как считает?» Цель: развивать интонационную выразительность речи и диалогическую речь. </vt:lpstr>
      <vt:lpstr>Слайд 14</vt:lpstr>
      <vt:lpstr>Слайд 15</vt:lpstr>
      <vt:lpstr>«Театр теней.»</vt:lpstr>
      <vt:lpstr>Слайд 17</vt:lpstr>
      <vt:lpstr>Kонец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театрализованных игр в коррекционной работе с детьми</dc:title>
  <dc:creator>Ириша</dc:creator>
  <cp:lastModifiedBy>User</cp:lastModifiedBy>
  <cp:revision>55</cp:revision>
  <dcterms:created xsi:type="dcterms:W3CDTF">2014-02-23T23:19:15Z</dcterms:created>
  <dcterms:modified xsi:type="dcterms:W3CDTF">2014-06-23T07:18:23Z</dcterms:modified>
</cp:coreProperties>
</file>