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ьячков Олег Алексеевич" initials="ДО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004FD-85A7-4D3A-AA70-AF241FBBA01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C8090-352E-447B-A827-7484B2C621BF}" type="pres">
      <dgm:prSet presAssocID="{EFF004FD-85A7-4D3A-AA70-AF241FBBA01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1106C-C14D-4D2A-84AE-3CF1AD15404E}" type="pres">
      <dgm:prSet presAssocID="{EFF004FD-85A7-4D3A-AA70-AF241FBBA012}" presName="hierFlow" presStyleCnt="0"/>
      <dgm:spPr/>
    </dgm:pt>
    <dgm:pt modelId="{47F701F1-8B12-4D7D-842F-973DF63CFCD9}" type="pres">
      <dgm:prSet presAssocID="{EFF004FD-85A7-4D3A-AA70-AF241FBBA01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A987B1-F41A-419E-826A-1CDB3828C04B}" type="pres">
      <dgm:prSet presAssocID="{EFF004FD-85A7-4D3A-AA70-AF241FBBA012}" presName="bgShapesFlow" presStyleCnt="0"/>
      <dgm:spPr/>
    </dgm:pt>
  </dgm:ptLst>
  <dgm:cxnLst>
    <dgm:cxn modelId="{6D296E67-4801-4A55-B95A-247EEAA34219}" type="presOf" srcId="{EFF004FD-85A7-4D3A-AA70-AF241FBBA012}" destId="{615C8090-352E-447B-A827-7484B2C621BF}" srcOrd="0" destOrd="0" presId="urn:microsoft.com/office/officeart/2005/8/layout/hierarchy6"/>
    <dgm:cxn modelId="{409FD3C7-AFE2-441A-8322-5F4D947E9CDA}" type="presParOf" srcId="{615C8090-352E-447B-A827-7484B2C621BF}" destId="{3A51106C-C14D-4D2A-84AE-3CF1AD15404E}" srcOrd="0" destOrd="0" presId="urn:microsoft.com/office/officeart/2005/8/layout/hierarchy6"/>
    <dgm:cxn modelId="{F38BF010-B47A-4FA7-9223-D5A95E5E86F7}" type="presParOf" srcId="{3A51106C-C14D-4D2A-84AE-3CF1AD15404E}" destId="{47F701F1-8B12-4D7D-842F-973DF63CFCD9}" srcOrd="0" destOrd="0" presId="urn:microsoft.com/office/officeart/2005/8/layout/hierarchy6"/>
    <dgm:cxn modelId="{79317B81-A46D-49C2-8B50-3DD1A82B5222}" type="presParOf" srcId="{615C8090-352E-447B-A827-7484B2C621BF}" destId="{B4A987B1-F41A-419E-826A-1CDB3828C04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4735-C285-4DF4-9553-63ED802A532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5481-062F-4D82-88D0-36E58245B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D66A7-7C57-43F3-B082-F1D6CFF3A78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A0B1D-076F-4A87-B797-34E4FF4CB9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Рука развивает мозг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509120"/>
            <a:ext cx="4071966" cy="192027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Дьячкова</a:t>
            </a:r>
            <a:r>
              <a:rPr lang="ru-RU" dirty="0" smtClean="0"/>
              <a:t>  Людмила </a:t>
            </a:r>
            <a:r>
              <a:rPr lang="ru-RU" dirty="0" smtClean="0"/>
              <a:t>Васильевна</a:t>
            </a:r>
          </a:p>
          <a:p>
            <a:r>
              <a:rPr lang="ru-RU" dirty="0" smtClean="0"/>
              <a:t>старший воспитатель </a:t>
            </a:r>
          </a:p>
          <a:p>
            <a:r>
              <a:rPr lang="ru-RU" dirty="0" smtClean="0"/>
              <a:t>МБОУ «СОШ №7»</a:t>
            </a:r>
          </a:p>
          <a:p>
            <a:r>
              <a:rPr lang="ru-RU" dirty="0" smtClean="0"/>
              <a:t>Филиал  «Детский сад №10 «Улыбка»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 advTm="5062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428604"/>
          <a:ext cx="828680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857488" y="714356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Цель: развитие мозолистого тела головного мозга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1643050"/>
            <a:ext cx="35719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Способ: развитие мелкой моторики руки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 rot="16200000">
            <a:off x="-893007" y="4393413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dirty="0" smtClean="0"/>
              <a:t>Пальчиковые </a:t>
            </a: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 rot="16200000">
            <a:off x="35687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Массаж и </a:t>
            </a:r>
            <a:r>
              <a:rPr lang="ru-RU" dirty="0" err="1" smtClean="0"/>
              <a:t>самомассаж</a:t>
            </a:r>
            <a:r>
              <a:rPr lang="ru-RU" dirty="0" smtClean="0"/>
              <a:t> пальцев и кистей рук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 rot="16200000">
            <a:off x="964381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 rot="16200000">
            <a:off x="1821637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 rot="16200000">
            <a:off x="2678893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 в руке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 rot="16200000">
            <a:off x="3536149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в тетрадях</a:t>
            </a: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 rot="16200000">
            <a:off x="4393405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Физические упражнения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 rot="16200000">
            <a:off x="5250661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 rot="16200000">
            <a:off x="6107917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и пособия</a:t>
            </a: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 rot="16200000">
            <a:off x="6965173" y="4464851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 и самообслуживание</a:t>
            </a:r>
            <a:endParaRPr lang="ru-RU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8596" y="2643182"/>
            <a:ext cx="84296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     Р     Е     Д     С     Т     В      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3990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Средства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4140230" cy="80011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Изобразительная деятельность (рисуем ладошками)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Работа в тетрадях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Призентация 0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Призентация 0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 spd="slow" advTm="2578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Театр в руке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Призентация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Призентация 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slow" advTm="2453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Пальчиковые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кинезиологические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упражнения «Кулак- ладонь»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Призентация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ransition spd="slow" advTm="1875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Пальчиковая гимнастика с предметами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Призентация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ransition spd="slow" advTm="1594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15370" cy="1714512"/>
          </a:xfrm>
        </p:spPr>
        <p:txBody>
          <a:bodyPr/>
          <a:lstStyle/>
          <a:p>
            <a:r>
              <a:rPr lang="ru-RU" dirty="0" smtClean="0"/>
              <a:t>Теоретическое обоснование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071810"/>
            <a:ext cx="7772400" cy="335758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Современное образование предлагает недифференцированный и бесполый подход к обучению детей. Многие дети, особенно в первые недели и месяцы обучения в школе, пребывают в состоянии хронического эмоционального, информационного, сенсомоторного, </a:t>
            </a:r>
            <a:r>
              <a:rPr lang="ru-RU" sz="1800" dirty="0" err="1" smtClean="0"/>
              <a:t>нейро-вегетативного</a:t>
            </a:r>
            <a:r>
              <a:rPr lang="ru-RU" sz="1800" dirty="0" smtClean="0"/>
              <a:t> и психогенного  стресса, истощающего иммунную систему.</a:t>
            </a:r>
          </a:p>
          <a:p>
            <a:pPr algn="just"/>
            <a:r>
              <a:rPr lang="ru-RU" sz="1800" dirty="0" smtClean="0"/>
              <a:t>Одним из факторов влияющих на снижение  </a:t>
            </a:r>
            <a:r>
              <a:rPr lang="ru-RU" sz="1800" dirty="0" err="1" smtClean="0"/>
              <a:t>стрессоустойчивости</a:t>
            </a:r>
            <a:r>
              <a:rPr lang="ru-RU" sz="1800" dirty="0" smtClean="0"/>
              <a:t> ребёнка является неполноценное развитие в дошкольном детстве мозолистого тела головного мозга.</a:t>
            </a:r>
            <a:endParaRPr lang="ru-RU" sz="1800" dirty="0"/>
          </a:p>
        </p:txBody>
      </p:sp>
    </p:spTree>
    <p:custDataLst>
      <p:tags r:id="rId1"/>
    </p:custDataLst>
  </p:cSld>
  <p:clrMapOvr>
    <a:masterClrMapping/>
  </p:clrMapOvr>
  <p:transition spd="slow" advTm="203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Мозолистое тело – пучок нервных волокон, соединяющих два полушария, обеспечивающие целостность работы головного мозга, находится между полушариями в теменно-затылочной части и состоит из 200 миллионов нервных волокон. Межполушарное взаимодействие необходимо для координации работы мозга и передачи информации из одного полушария в другое. Его основное развитие происходит у девочек до 7 лет, у мальчиков – до 8-8,5 лет. Во время стресса нарушается межполушарное взаимодействие и, соответственно, скоординированная работа двух полушарий. Что, в свою очередь, приводит к «забыванию» информации на проверках и экзаменах.</a:t>
            </a:r>
          </a:p>
          <a:p>
            <a:pPr algn="just">
              <a:buNone/>
            </a:pPr>
            <a:r>
              <a:rPr lang="ru-RU" dirty="0" smtClean="0"/>
              <a:t>Следовательно, одно из основных условий высокой </a:t>
            </a:r>
            <a:r>
              <a:rPr lang="ru-RU" dirty="0" err="1" smtClean="0"/>
              <a:t>стрессоустойчивости</a:t>
            </a:r>
            <a:r>
              <a:rPr lang="ru-RU" dirty="0" smtClean="0"/>
              <a:t> ребёнка – полноценное развитие мозолистого тела (межполушарных связей) в дошкольном детстве.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25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проводимой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25717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Стимулировать  развитие мозолистого тела головного мозга, для улучшения межполушарных связей, посредством тренировки движения пальцев рук в соответствии с возрастными и индивидуальными особенностями детей , в разных видах деятельности.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66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Совершенствовать психологические процессы, обеспечивающие развитие головного мозга: зрительную, слуховую, словесную и смысловую память, речь, воображение, внимание.</a:t>
            </a:r>
          </a:p>
          <a:p>
            <a:r>
              <a:rPr lang="ru-RU" dirty="0" smtClean="0"/>
              <a:t>Вырабатывать у детей ловкость и умение управлять движениями рук и пальцев.</a:t>
            </a:r>
          </a:p>
          <a:p>
            <a:r>
              <a:rPr lang="ru-RU" dirty="0" smtClean="0"/>
              <a:t>Формировать положительные эмоции.</a:t>
            </a:r>
          </a:p>
          <a:p>
            <a:r>
              <a:rPr lang="ru-RU" dirty="0" smtClean="0"/>
              <a:t>Избегать возникновения стрессовых ситуаций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410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Принцип взаимосвязи обучения и творчества, как важного фактора формирования творческой личности.</a:t>
            </a:r>
          </a:p>
          <a:p>
            <a:r>
              <a:rPr lang="ru-RU" dirty="0" smtClean="0"/>
              <a:t>Принцип систематичности и последовательности, индивидуально-дифференцированного подхода в обучении.</a:t>
            </a:r>
          </a:p>
          <a:p>
            <a:r>
              <a:rPr lang="ru-RU" dirty="0" smtClean="0"/>
              <a:t>Принцип подбора материала в соответствии с возрастными возможностями ребёнка с его доступностью, повторяемостью.</a:t>
            </a:r>
          </a:p>
          <a:p>
            <a:r>
              <a:rPr lang="ru-RU" dirty="0" smtClean="0"/>
              <a:t>Принцип свободного выбора деятельности.</a:t>
            </a:r>
          </a:p>
          <a:p>
            <a:r>
              <a:rPr lang="ru-RU" dirty="0" smtClean="0"/>
              <a:t>Принцип взаимосвязи эстетического воспитания с </a:t>
            </a:r>
            <a:r>
              <a:rPr lang="ru-RU" dirty="0" err="1" smtClean="0"/>
              <a:t>интилектуальным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739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Работа по развитию мелкой моторики рук развивает межполушарное взаимодействие отделов головного мозга, развивает высокую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 ребёнка, речь, готовит руку к письму. Работая с пособиями и различными играми, у ребёнка развиваются способности к длительным волевым усилиям, направленные на достижение результата, таким образом, закладываются основы трудолюбия. Ребёнок учится действовать с различными материалами, пособиями и переходит от процессуальной деятельности к целеустремлённой, продуктивной деятельности, которая открывает широкие возможности для творческой активности. Продуктивная деятельность обеспечивает развитие воображения, образного мышления, ребёнок начинает проявлять инициативу, которая проявляется в возможности проявить себя, как созидателя, реализующего свои замыслы.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149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r>
              <a:rPr lang="ru-RU" dirty="0" smtClean="0"/>
              <a:t>Планирование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Утром </a:t>
            </a:r>
            <a:r>
              <a:rPr lang="ru-RU" sz="1800" dirty="0" smtClean="0"/>
              <a:t>с небольшой группой детей или индивидуально проводятся упражнения: «Пальчики здороваются», «Здравствуй солнце золотое», «С добрым утром». Эти упражнения, не только развивают мелкую моторику рук, но и создают положительное </a:t>
            </a:r>
            <a:r>
              <a:rPr lang="ru-RU" sz="1800" dirty="0" err="1" smtClean="0"/>
              <a:t>психоэмоциональное</a:t>
            </a:r>
            <a:r>
              <a:rPr lang="ru-RU" sz="1800" dirty="0" smtClean="0"/>
              <a:t> настроение.</a:t>
            </a:r>
          </a:p>
          <a:p>
            <a:pPr algn="just"/>
            <a:r>
              <a:rPr lang="ru-RU" dirty="0" smtClean="0"/>
              <a:t>Перед утренней гимнастикой </a:t>
            </a:r>
            <a:r>
              <a:rPr lang="ru-RU" sz="1800" dirty="0" smtClean="0"/>
              <a:t>можно поиграть с мячом среднего размера «Передай мяч». Во время игры дети могут выполнять речевые задания («Какой мяч?» ,«Мяч передавай – число называй» и т.д.) Так же можно использовать разминку «Замок» (без предметов).</a:t>
            </a:r>
          </a:p>
          <a:p>
            <a:pPr algn="just"/>
            <a:r>
              <a:rPr lang="ru-RU" dirty="0" smtClean="0"/>
              <a:t>Во время мытья рук (и после</a:t>
            </a:r>
            <a:r>
              <a:rPr lang="ru-RU" sz="1800" dirty="0" smtClean="0"/>
              <a:t>) производим </a:t>
            </a:r>
            <a:r>
              <a:rPr lang="ru-RU" sz="1800" dirty="0" err="1" smtClean="0"/>
              <a:t>самомассаж</a:t>
            </a:r>
            <a:r>
              <a:rPr lang="ru-RU" sz="1800" dirty="0" smtClean="0"/>
              <a:t> пальцев «Помоем руки», «Надеваем перчатки», «Согреем руки».</a:t>
            </a:r>
          </a:p>
          <a:p>
            <a:pPr algn="just"/>
            <a:r>
              <a:rPr lang="ru-RU" dirty="0" smtClean="0"/>
              <a:t>На занятиях использовать </a:t>
            </a:r>
            <a:r>
              <a:rPr lang="ru-RU" sz="1800" dirty="0" smtClean="0"/>
              <a:t>мелкий раздаточный материал (камешки, бобы, фасоль, палочки, плоские геометрические фигуры и т.д.)</a:t>
            </a:r>
          </a:p>
          <a:p>
            <a:pPr algn="just"/>
            <a:r>
              <a:rPr lang="ru-RU" smtClean="0"/>
              <a:t>На физкультминутках</a:t>
            </a:r>
            <a:r>
              <a:rPr lang="ru-RU" sz="1800" smtClean="0"/>
              <a:t> </a:t>
            </a:r>
            <a:r>
              <a:rPr lang="ru-RU" sz="1800" dirty="0" smtClean="0"/>
              <a:t>включать 3 – 4 упражнения. Начинать следует с упражнения для крупных мышц верхнего плечевого пояса – махи прямыми руками, круговыми движениями руками, плечами, локтевыми суставами. Далее следует пальчиковая разминка . Далее можно провести </a:t>
            </a:r>
            <a:r>
              <a:rPr lang="ru-RU" sz="1800" dirty="0" err="1" smtClean="0"/>
              <a:t>самомассаж</a:t>
            </a:r>
            <a:r>
              <a:rPr lang="ru-RU" sz="1800" dirty="0" smtClean="0"/>
              <a:t> с помощью предметов (карандаш с гранями, грецкий орех, теннисный мяч). На сложных занятиях, которые требуют высокой умственной активности, использовать пальчиковые </a:t>
            </a:r>
            <a:r>
              <a:rPr lang="ru-RU" sz="1800" dirty="0" err="1" smtClean="0"/>
              <a:t>кинезиологические</a:t>
            </a:r>
            <a:r>
              <a:rPr lang="ru-RU" sz="1800" dirty="0" smtClean="0"/>
              <a:t> упражнения «Нос-ухо», «Кулак-ребро-ладонь» и т.д.</a:t>
            </a:r>
          </a:p>
          <a:p>
            <a:pPr algn="just"/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4420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58162" cy="928694"/>
          </a:xfrm>
        </p:spPr>
        <p:txBody>
          <a:bodyPr/>
          <a:lstStyle/>
          <a:p>
            <a:r>
              <a:rPr lang="ru-RU" dirty="0" smtClean="0"/>
              <a:t>Планирование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64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На прогулке </a:t>
            </a:r>
            <a:r>
              <a:rPr lang="ru-RU" sz="2700" dirty="0" smtClean="0"/>
              <a:t>создавать условия для игр с песком, снегом, организовывать подвижные игры на развитие силы рук, меткости, привлекать детей к труду с использованием инвентаря. Проводить конкурсы рисунков на песке или снегу, в зависимости от времени года. Организовывать сбор природного материала. Проводить индивидуальную работу (учимся отбивать мяч, прыжки на скакалке и др.)</a:t>
            </a:r>
          </a:p>
          <a:p>
            <a:r>
              <a:rPr lang="ru-RU" sz="3800" dirty="0" smtClean="0"/>
              <a:t>Перед обедом </a:t>
            </a:r>
            <a:r>
              <a:rPr lang="ru-RU" sz="2700" dirty="0" smtClean="0"/>
              <a:t>предложить детям показать «театр в руке». Воспитатель говорит предложения или текст дети сопровождают его движениями рук и пальцев.</a:t>
            </a:r>
          </a:p>
          <a:p>
            <a:r>
              <a:rPr lang="ru-RU" sz="3800" dirty="0" smtClean="0"/>
              <a:t>Во время приёма пищи </a:t>
            </a:r>
            <a:r>
              <a:rPr lang="ru-RU" sz="2700" dirty="0" smtClean="0"/>
              <a:t>воспитатель следит за тем, чтобы дети правильно держали ложку.</a:t>
            </a:r>
          </a:p>
          <a:p>
            <a:r>
              <a:rPr lang="ru-RU" sz="3800" dirty="0" smtClean="0"/>
              <a:t>Бодрящая гимнастика</a:t>
            </a:r>
            <a:r>
              <a:rPr lang="ru-RU" dirty="0" smtClean="0"/>
              <a:t>. </a:t>
            </a:r>
            <a:r>
              <a:rPr lang="ru-RU" sz="2700" dirty="0" smtClean="0"/>
              <a:t>Включать </a:t>
            </a:r>
            <a:r>
              <a:rPr lang="ru-RU" sz="2700" dirty="0" err="1" smtClean="0"/>
              <a:t>самомассаж</a:t>
            </a:r>
            <a:r>
              <a:rPr lang="ru-RU" sz="2700" dirty="0" smtClean="0"/>
              <a:t> кисти «Солим капусту», «Молоточек», «Гуси щиплют травку» и т.д.</a:t>
            </a:r>
          </a:p>
          <a:p>
            <a:r>
              <a:rPr lang="ru-RU" sz="4400" dirty="0" smtClean="0"/>
              <a:t>В вечернее время </a:t>
            </a:r>
            <a:r>
              <a:rPr lang="ru-RU" sz="2700" dirty="0" smtClean="0"/>
              <a:t>проводятся игры на развитие мелкой моторики рук «Шнуровка», «Собери бусы», «Волшебные палочки», «Мозаика» и т.д. Дети принимают участие в работе кружка «Умелые ручки» - работа с природным, бросовым материалом. Рисуют используя нетрадиционную технику рисования, трафареты, шаблоны, занимаются изобразительной деятельностью, штриховкой, раскрашиванием, рисованием по точкам, пишут в тетрадях по клеточкам и т.д. Дети играют водой и песком: строят замки, рисуют на песке, выкладывают рисунок и т.д. Трудятся в уголке природы, высевают мелкие семена.</a:t>
            </a:r>
          </a:p>
        </p:txBody>
      </p:sp>
    </p:spTree>
    <p:custDataLst>
      <p:tags r:id="rId1"/>
    </p:custDataLst>
  </p:cSld>
  <p:clrMapOvr>
    <a:masterClrMapping/>
  </p:clrMapOvr>
  <p:transition spd="slow" advTm="4478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4|5.4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|5.4|5.3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5|7.2|6.5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|6.3|5.5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2|2.3|2.3|2.3|2.2|2.8|2.9|3.1|2.8|2.8|3.5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959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Рука развивает мозг</vt:lpstr>
      <vt:lpstr>Теоретическое обоснование работы</vt:lpstr>
      <vt:lpstr>Справка</vt:lpstr>
      <vt:lpstr>Цель проводимой работы</vt:lpstr>
      <vt:lpstr>Задачи</vt:lpstr>
      <vt:lpstr>Принципы </vt:lpstr>
      <vt:lpstr>Результативность</vt:lpstr>
      <vt:lpstr>Планирование работы</vt:lpstr>
      <vt:lpstr>Планирование работы</vt:lpstr>
      <vt:lpstr>Слайд 10</vt:lpstr>
      <vt:lpstr>Средства</vt:lpstr>
      <vt:lpstr>Театр в руке</vt:lpstr>
      <vt:lpstr>Пальчиковые кинезиологические упражнения «Кулак- ладонь»</vt:lpstr>
      <vt:lpstr>Пальчиковая гимнастика с предметами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</dc:title>
  <dc:creator>Дьячков Олег Алексеевич</dc:creator>
  <cp:lastModifiedBy>Олнг</cp:lastModifiedBy>
  <cp:revision>80</cp:revision>
  <dcterms:created xsi:type="dcterms:W3CDTF">2008-05-07T14:52:09Z</dcterms:created>
  <dcterms:modified xsi:type="dcterms:W3CDTF">2015-03-23T16:59:38Z</dcterms:modified>
</cp:coreProperties>
</file>