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5466-A633-4A82-96F1-6BA132D433B1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5466-A633-4A82-96F1-6BA132D433B1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05D96-B8E7-43A7-8CA4-8174D78A2C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7416824" cy="374441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«ЗДОРОВЬЕСБЕРЕГАЮЩИЕ ТЕХНОЛОГИИ В ЛОГОПЕДИЧЕСКОЙ ПРАКТИКЕ»</a:t>
            </a:r>
            <a: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Самомассаж рук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5976664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61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20689"/>
            <a:ext cx="6798734" cy="1224135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484785"/>
            <a:ext cx="6798736" cy="424847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насыщению кислородом каждой клеточки организма.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стимулирует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работу сердца, головного мозга и нервной системы,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дыхательные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упражнения просто необходимы детям, довольно часто болеющим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простудными заболеваниями.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ополняет любое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лечение (медикаментозное, гомеопатическое, физиотерапевтическое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развивает ещё несовершенную дыхательную систему ребёнка и укрепляет защитные силы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val="30307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поможет Вам восстановить и сохранить зрение. Ваши глаза будут отдохнувшими и здоровыми.</a:t>
            </a:r>
          </a:p>
        </p:txBody>
      </p:sp>
    </p:spTree>
    <p:extLst>
      <p:ext uri="{BB962C8B-B14F-4D97-AF65-F5344CB8AC3E}">
        <p14:creationId xmlns:p14="http://schemas.microsoft.com/office/powerpoint/2010/main" val="31088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Су - Джок терапия.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кисть,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стопа. Су Джок –терапия оказывает воздействие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биоэнергетические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точки с целью активизации защитных функций организма и направлена на воздействие зон коры головного мозга с целью профилактики речевых нарушений.</a:t>
            </a:r>
          </a:p>
        </p:txBody>
      </p:sp>
    </p:spTree>
    <p:extLst>
      <p:ext uri="{BB962C8B-B14F-4D97-AF65-F5344CB8AC3E}">
        <p14:creationId xmlns:p14="http://schemas.microsoft.com/office/powerpoint/2010/main" val="37638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970">
            <a:off x="428954" y="1744098"/>
            <a:ext cx="4038600" cy="3268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413">
            <a:off x="4711981" y="1921921"/>
            <a:ext cx="4038600" cy="2983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Точечный массаж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/>
                <a:ea typeface="Calibri"/>
              </a:rPr>
              <a:t>укрепляются защитные силы организма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15209"/>
            <a:ext cx="4689752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13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Будьте здоровы!!!!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2924943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внимания!!!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Задачи:</a:t>
            </a:r>
            <a:r>
              <a:rPr lang="ru-RU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познакомить педагогов с разнообразными методами и приёмами, которые оказывают положительное воздействие на речевое развитие детей.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1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18506"/>
            <a:ext cx="698477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/>
                <a:ea typeface="Calibri"/>
              </a:rPr>
              <a:t>П</a:t>
            </a:r>
            <a:r>
              <a:rPr lang="ru-RU" sz="2800" b="1" i="1" dirty="0" smtClean="0">
                <a:effectLst/>
                <a:latin typeface="Times New Roman"/>
                <a:ea typeface="Calibri"/>
              </a:rPr>
              <a:t>ортрет ребёнка, имеющего речевую патологию:</a:t>
            </a:r>
          </a:p>
          <a:p>
            <a:endParaRPr lang="ru-RU" sz="2800" b="1" i="1" dirty="0" smtClean="0">
              <a:effectLst/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это ребёнок с низкой работоспособностью, повышенной утомляемостью, с несформированной произвольностью психических процессов, вдобавок ещё и часто болеющий.</a:t>
            </a:r>
            <a:endParaRPr lang="ru-RU" sz="2800" dirty="0">
              <a:ea typeface="Calibri"/>
              <a:cs typeface="Times New Roman"/>
            </a:endParaRP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994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6318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/>
                <a:ea typeface="Calibri"/>
              </a:rPr>
              <a:t>Т</a:t>
            </a:r>
            <a:r>
              <a:rPr lang="ru-RU" sz="2800" b="1" i="1" dirty="0" smtClean="0">
                <a:effectLst/>
                <a:latin typeface="Times New Roman"/>
                <a:ea typeface="Calibri"/>
              </a:rPr>
              <a:t>радиционные и нетрадиционные методы в логопедической практике </a:t>
            </a:r>
            <a:r>
              <a:rPr lang="ru-RU" sz="2800" i="1" dirty="0" smtClean="0">
                <a:effectLst/>
                <a:latin typeface="Times New Roman"/>
                <a:ea typeface="Calibri"/>
              </a:rPr>
              <a:t>: </a:t>
            </a:r>
          </a:p>
          <a:p>
            <a:endParaRPr lang="ru-RU" sz="2800" i="1" dirty="0" smtClean="0">
              <a:effectLst/>
              <a:latin typeface="Times New Roman"/>
              <a:ea typeface="Calibri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артикуляционная гимнастика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пальчиковая гимнастика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массаж и самомассаж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 гимнастика для глаз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 су – </a:t>
            </a:r>
            <a:r>
              <a:rPr lang="ru-RU" sz="2800" dirty="0" err="1">
                <a:latin typeface="Times New Roman"/>
                <a:ea typeface="Calibri"/>
              </a:rPr>
              <a:t>д</a:t>
            </a:r>
            <a:r>
              <a:rPr lang="ru-RU" sz="2800" dirty="0" err="1" smtClean="0">
                <a:latin typeface="Times New Roman"/>
                <a:ea typeface="Calibri"/>
              </a:rPr>
              <a:t>жок</a:t>
            </a:r>
            <a:r>
              <a:rPr lang="ru-RU" sz="2800" dirty="0" smtClean="0">
                <a:latin typeface="Times New Roman"/>
                <a:ea typeface="Calibri"/>
              </a:rPr>
              <a:t>  терапия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дыхательн</a:t>
            </a:r>
            <a:r>
              <a:rPr lang="ru-RU" sz="2800" dirty="0" smtClean="0">
                <a:latin typeface="Times New Roman"/>
                <a:ea typeface="Calibri"/>
              </a:rPr>
              <a:t>ая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 гимнастика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.</a:t>
            </a:r>
            <a:endParaRPr lang="ru-RU" sz="2800" dirty="0" smtClean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38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помогает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улучшить кровоснабжение артикуляционных органов и их (нервную проводимость)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улучшить подвижность артикуляционных органов;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укрепить мышечную систему языка, губ, щёк;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уменьшить напряжённость артикуляционных органов;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1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8589">
            <a:off x="525612" y="1903030"/>
            <a:ext cx="3744648" cy="3254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66">
            <a:off x="4942514" y="1913915"/>
            <a:ext cx="3672408" cy="3247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2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548680"/>
            <a:ext cx="6798735" cy="338437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4136" y="2204864"/>
            <a:ext cx="7586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Times New Roman"/>
                <a:ea typeface="Calibri"/>
              </a:rPr>
              <a:t>р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азвивает  мелкую  моторику  рук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dirty="0" smtClean="0">
              <a:effectLst/>
              <a:latin typeface="Times New Roman"/>
              <a:ea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благотворно влияет на развитие речи </a:t>
            </a:r>
          </a:p>
          <a:p>
            <a:endParaRPr lang="ru-RU" sz="2800" dirty="0">
              <a:latin typeface="Times New Roman"/>
              <a:ea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/>
                <a:ea typeface="Calibri"/>
              </a:rPr>
              <a:t>готовит руку к письму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48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215">
            <a:off x="361421" y="2276872"/>
            <a:ext cx="4134379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02">
            <a:off x="4942152" y="2348706"/>
            <a:ext cx="3744648" cy="2808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51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Самомассаж рук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достигается нормализация мышечного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тонуса.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стимуляция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тактильных ощущений.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речевая функция.</a:t>
            </a:r>
          </a:p>
        </p:txBody>
      </p:sp>
    </p:spTree>
    <p:extLst>
      <p:ext uri="{BB962C8B-B14F-4D97-AF65-F5344CB8AC3E}">
        <p14:creationId xmlns:p14="http://schemas.microsoft.com/office/powerpoint/2010/main" val="5991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</Template>
  <TotalTime>371</TotalTime>
  <Words>282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04</vt:lpstr>
      <vt:lpstr>«ЗДОРОВЬЕСБЕРЕГАЮЩИЕ ТЕХНОЛОГИИ В ЛОГОПЕДИЧЕСКОЙ ПРАКТИКЕ» </vt:lpstr>
      <vt:lpstr>Презентация PowerPoint</vt:lpstr>
      <vt:lpstr>Презентация PowerPoint</vt:lpstr>
      <vt:lpstr>Презентация PowerPoint</vt:lpstr>
      <vt:lpstr>Артикуляционная гимнастика помогает</vt:lpstr>
      <vt:lpstr>Артикуляционная гимнастика</vt:lpstr>
      <vt:lpstr>Пальчиковая гимнастика </vt:lpstr>
      <vt:lpstr>Пальчиковая гимнастика</vt:lpstr>
      <vt:lpstr>Самомассаж рук</vt:lpstr>
      <vt:lpstr>Самомассаж рук</vt:lpstr>
      <vt:lpstr>Дыхательная гимнастика</vt:lpstr>
      <vt:lpstr>Гимнастика для глаз</vt:lpstr>
      <vt:lpstr>Су - Джок терапия.</vt:lpstr>
      <vt:lpstr>Су-джок</vt:lpstr>
      <vt:lpstr>Точечный массаж</vt:lpstr>
      <vt:lpstr>Будьте здоровы!!!!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«ЗДОРОВЬЕСБЕРЕГАЮЩИЕ ТЕХНОЛОГИИ В ЛОГОПЕДИЧЕСКОЙ ПРАКТИКЕ»</dc:title>
  <dc:creator>Аня</dc:creator>
  <cp:lastModifiedBy>Аня</cp:lastModifiedBy>
  <cp:revision>23</cp:revision>
  <dcterms:created xsi:type="dcterms:W3CDTF">2014-02-21T12:23:18Z</dcterms:created>
  <dcterms:modified xsi:type="dcterms:W3CDTF">2014-03-08T04:26:04Z</dcterms:modified>
</cp:coreProperties>
</file>