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4C03-E14E-4753-A7D5-ADC60E35314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EBFF-799D-423F-AA72-4E8167BCEE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3;&#1077;&#1088;&#1085;&#1077;&#1085;&#1100;&#1082;&#1080;&#1081;\Documents\&#1064;&#1050;&#1054;&#1051;&#1040;\&#1057;&#1086;&#1095;&#1080;%202014\&#1063;&#1045;&#1058;&#1042;&#1045;&#1056;&#1043;\&#1057;&#1087;&#1080;&#1088;&#1086;&#1089;%20&#1057;&#1072;&#1084;&#1072;&#1088;&#1072;&#1089;%20-%20&#1054;&#1083;&#1080;&#1084;&#1087;&#1080;&#1081;&#1089;&#1082;&#1080;&#1081;%20&#1075;&#1080;&#1084;&#1085;.mp3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ntennial_Olympic_Park_statue.jpg?uselang=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1462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«Олимпийская азбука»</a:t>
            </a:r>
          </a:p>
          <a:p>
            <a:pPr algn="ctr">
              <a:buFont typeface="Arial" charset="0"/>
              <a:buNone/>
            </a:pP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4643446"/>
            <a:ext cx="507209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Автор: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Бойцова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Марина Владимировна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учитель физической культуры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ГБОУ СОШ № 354 г. Санкт-Петербурга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2767" y="6286520"/>
            <a:ext cx="7184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568325" algn="ctr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Monotype Corsiva" pitchFamily="66" charset="0"/>
              </a:rPr>
              <a:t>2012</a:t>
            </a:r>
            <a:endParaRPr lang="ru-RU" sz="22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22532" name="Picture 4" descr="http://www.kavkazinfo.net/images/news/5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52"/>
            <a:ext cx="4214842" cy="2286016"/>
          </a:xfrm>
          <a:prstGeom prst="rect">
            <a:avLst/>
          </a:prstGeom>
          <a:noFill/>
        </p:spPr>
      </p:pic>
      <p:pic>
        <p:nvPicPr>
          <p:cNvPr id="22534" name="Picture 6" descr="олимпийские игры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429156" cy="2286016"/>
          </a:xfrm>
          <a:prstGeom prst="rect">
            <a:avLst/>
          </a:prstGeom>
          <a:noFill/>
        </p:spPr>
      </p:pic>
      <p:pic>
        <p:nvPicPr>
          <p:cNvPr id="1026" name="Picture 2" descr="D:\ФОТО\Всякая всячина\Я\портре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214818"/>
            <a:ext cx="194995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714356"/>
            <a:ext cx="171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З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Места проведения Зимних Олимпийских иг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786214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14324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</a:t>
            </a:r>
            <a:endParaRPr lang="ru-RU" sz="16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21508" name="Picture 4" descr="шамони 19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143272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786058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Памятник I Зимним Олимпийским играм в </a:t>
            </a:r>
            <a:r>
              <a:rPr lang="ru-RU" sz="1200" b="1" dirty="0" err="1" smtClean="0">
                <a:latin typeface="Bookman Old Style" pitchFamily="18" charset="0"/>
              </a:rPr>
              <a:t>Шамони</a:t>
            </a:r>
            <a:r>
              <a:rPr lang="ru-RU" sz="1200" b="1" dirty="0" smtClean="0">
                <a:latin typeface="Bookman Old Style" pitchFamily="18" charset="0"/>
              </a:rPr>
              <a:t> (Франция)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786058"/>
            <a:ext cx="4000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Места проведения Зимних Олимпийских игр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929066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Зимние Олимпийские игры — крупнейшие международные соревнования по зимним видам спорта, проводящиеся один раз в 4 года под эгидой Международного олимпийского комитета.  Некоторые зимние виды спорта были включены в летние Олимпийские игры в 1908 и 1920 годах.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Зимние Олимпийские игры начали проводиться с 1924 года   как дополнения к летним Играм.  Первые  зимние Олимпийские  игры состоялись в 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Шамони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 (Франция).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С 1924 по 1992 годы зимние Олимпийские игры проводились в те же годы, что и летние. С 1994 зимние Олимпийские игры проводятся со сдвигом в 2 года от летних Олимпийских игр. В 2014 году зимние игры пройдут в Сочи.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И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2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История возникновения Олимпийских игр относится к далекому прошлому. Древние греки создали множество прекрасных легенд, рассказывающих о том, как появились Олимпийские игры. Самой популярной  была легенда по которой Игры основал Геракл после свершения своего шестого подвига - очищения скотного двора Авгия, царя Элиды.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Геракл предложил Авгию очистить в один день весь его громадный двор, если он согласится отдать ему десятую часть своих стад. Авгий согласился. Геракл сломал с двух противоположных сторон стену, окружавшую скотный двор, и отвел в него воду реки </a:t>
            </a:r>
            <a:r>
              <a:rPr lang="ru-RU" sz="1600" b="1" dirty="0" err="1" smtClean="0">
                <a:solidFill>
                  <a:srgbClr val="000066"/>
                </a:solidFill>
                <a:latin typeface="Bookman Old Style" pitchFamily="18" charset="0"/>
              </a:rPr>
              <a:t>Алфей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. Вода в один день унесла весь навоз со скотного двора, и Геракл снова сложил стены. Когда Геракл пришел требовать награды, царь не дал ему ничего, а  просто выгнал. </a:t>
            </a:r>
            <a:b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Геракл страшно отомстил царю Элиды. С большим войском он вторгся в Элиду, победил в кровопролитной битве Авгия и убил его смертоносной стрелой. После победы собрал Геракл войско и всю добычу у города </a:t>
            </a:r>
            <a:r>
              <a:rPr lang="ru-RU" sz="1600" b="1" dirty="0" err="1" smtClean="0">
                <a:solidFill>
                  <a:srgbClr val="000066"/>
                </a:solidFill>
                <a:latin typeface="Bookman Old Style" pitchFamily="18" charset="0"/>
              </a:rPr>
              <a:t>Писы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, принес жертвы олимпийским богам и учредил Олимпийские игры, которые проводились с тех пор каждые четыре года на священной равнине, обсаженной самим Гераклом оливами. </a:t>
            </a:r>
            <a:endParaRPr lang="ru-RU" sz="16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20486" name="Picture 6" descr="http://www.liza-kliko.com/laurel-wreath/images/kotin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071702" cy="1785950"/>
          </a:xfrm>
          <a:prstGeom prst="rect">
            <a:avLst/>
          </a:prstGeom>
          <a:noFill/>
        </p:spPr>
      </p:pic>
      <p:pic>
        <p:nvPicPr>
          <p:cNvPr id="20488" name="Picture 8" descr="http://www.greekroman.ru/img/gallery/heracles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9" y="214290"/>
            <a:ext cx="178594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К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000241"/>
            <a:ext cx="9144000" cy="48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	Курьезы часто сопровождают Игры. Особенно часто такие эпизоды случались на заре современного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олимпизма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 	Чего стоит только Олимпиада 1904 года, проходившая в американском Сент-Луисе. Организаторы соревнований вели себя довольно странно: например, проводили полуфинальные забеги на различные дистанции, но иногда забывали после них устраивать финалы, путали спортсменов, ошибочно вручали медали.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	Японец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Фуни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 приехал в Сент-Луис, не имея никакого опыта выступлений в прыжках с шестом, но с твердым намерением победить. На родине он дал обещание обязательно привезти из Америки золотую медаль. Он нашел длинную и крепкую палку, с ней и вышел на старт. Прыгал он так. Подошел к планке, вкопал шест в песок, затем вскарабкался по палке наверх и просто перевалился через перекладину. Судьи долго совещались и отменили попытку. Во второй раз японец разбежался, притормозил возле планки, вновь вкопал палку и повторил первоначальный маневр... Арбитры раздумывали несколько часов, прежде чем вновь зажечь перед «прыгуном» красный свет.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Фуни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ahoma" pitchFamily="34" charset="0"/>
              </a:rPr>
              <a:t> был настолько возмущен, что обвинил судей в расизме. Он заявил, что его лишили честно заработанной золотой медали лишь потому, что он выходец из Азии.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59" name="Picture 3" descr="http://4.bp.blogspot.com/_SGsIH8FWaBk/S4SdOGaN13I/AAAAAAAABMU/2Zvq0c6Ds-k/s320/Olympic-ring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4290"/>
            <a:ext cx="2833718" cy="1824060"/>
          </a:xfrm>
          <a:prstGeom prst="rect">
            <a:avLst/>
          </a:prstGeom>
          <a:noFill/>
        </p:spPr>
      </p:pic>
      <p:pic>
        <p:nvPicPr>
          <p:cNvPr id="19461" name="Picture 5" descr="http://www.mytshirt.ru/pic/3616/sign/white_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07170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785794"/>
            <a:ext cx="1500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Л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214686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Лондон стал первым в истории городом, который трижды удостоился чести принимать у себя летние Олимпийские игры.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Лондоне проходили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Игры IV Олимпиады 1908. В 110 дисциплинах соревновались 2008 атлетов из 22 стран. Впервые состоялся парад открытия Игр.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В Играх XIV Олимпиады 1948 года участвовало уже 4104 атлета из 59 стран, а число дисциплин выросло до 136. 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озяева внесли новшества в организацию Игр. Так, в состязаниях бегунов впервые были использованы стартовые колодки, а пловцы впервые состязались в крытом бассейне. Но главным событием, поистине историческим, стало появление на олимпийских аренах телекамер и трансляция ряда соревнований по телевидению.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В 2012 году Лондон принимал не только Олимпийские, но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Паралимпийские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игры. Почти 15 тысяч олимпийцев и паралимпийцев, состязались  в 26 олимпийских и 20 Паралимпийских видах спорта.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8435" name="Picture 3" descr="Логотипы летних олимпиад за последние 100 лет (21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243168" cy="2428892"/>
          </a:xfrm>
          <a:prstGeom prst="rect">
            <a:avLst/>
          </a:prstGeom>
          <a:noFill/>
        </p:spPr>
      </p:pic>
      <p:pic>
        <p:nvPicPr>
          <p:cNvPr id="18437" name="Picture 5" descr="Логотипы летних олимпиад за последние 100 лет (21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286016" cy="2357454"/>
          </a:xfrm>
          <a:prstGeom prst="rect">
            <a:avLst/>
          </a:prstGeom>
          <a:noFill/>
        </p:spPr>
      </p:pic>
      <p:pic>
        <p:nvPicPr>
          <p:cNvPr id="18439" name="Picture 7" descr="Логотипы летних олимпиад за последние 100 лет (21 фото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214290"/>
            <a:ext cx="2214578" cy="23574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714620"/>
            <a:ext cx="2428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1908 год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714620"/>
            <a:ext cx="228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1948 год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2714620"/>
            <a:ext cx="23574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2012 год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3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42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М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12" descr="http://massimousai.blog.espresso.repubblica.it/.a/6a00d8341cf45353ef01539036db67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143404" cy="2357454"/>
          </a:xfrm>
          <a:prstGeom prst="rect">
            <a:avLst/>
          </a:prstGeom>
          <a:noFill/>
        </p:spPr>
      </p:pic>
      <p:pic>
        <p:nvPicPr>
          <p:cNvPr id="5" name="Picture 8" descr="http://media.samanyoluhaber.com/media/fotogaleri/2011/07/29/2/1_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286280" cy="2286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000504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	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Медали получают победители и призеры Олимпийских игр.  Победителям вручают золотую медаль (на самом деле эта медаль серебряная, но покрытая относительно толстым слоем золота). За второе место - серебряную медаль, за третье – бронзовую.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    	 Вручение медалей происходит на специальной церемонии после соревнований. Победители располагаются на подиуме в соответствии с завоеванными местами. Поднимаются флаги стран победителей и призеров. Звучит гимн страны обладателя золотой медали.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Эта традиция появилась с возрождением олимпийских игр.  В древней Греции победителей награждали оливковым венком, пальмовой ветвью и устанавливали статую на родине </a:t>
            </a:r>
            <a:r>
              <a:rPr lang="ru-RU" sz="1600" b="1" dirty="0" err="1" smtClean="0">
                <a:solidFill>
                  <a:srgbClr val="000066"/>
                </a:solidFill>
                <a:latin typeface="Bookman Old Style" pitchFamily="18" charset="0"/>
              </a:rPr>
              <a:t>олимпионика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  – чемпиона Олимпийских игр.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8"/>
            <a:ext cx="4286248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</a:rPr>
              <a:t>Лондон - 2012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357430"/>
            <a:ext cx="4500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</a:rPr>
              <a:t>Афины - 1986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Н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57562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Не проводилась Олимпиада трижды – в 1916, 1940 и в 1944 годах, что, в общем, понятно: мир воевал. Но порядковые номера (VI, XII и XIII) сорванным Играм были присвоены, чтобы отсчет продолжался без сбоя.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Под угрозой находилась и московская Олимпиада-80: 65 стран объявили Играм бойкот и устроили альтернативные соревнования в США. На следующую Олимпиаду в 1984 году в Лос-Анджелес не поехали атлеты из социалистического лагеря. Разорвать этот круг удалось в 1986-м, когда спортсмены забастовавших стран встретились в Москве на Играх доброй воли.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</a:t>
            </a:r>
            <a:endParaRPr lang="ru-RU" sz="16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571744"/>
            <a:ext cx="87154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Monotype Corsiva" pitchFamily="66" charset="0"/>
              </a:rPr>
              <a:t>.</a:t>
            </a:r>
            <a:endParaRPr lang="ru-RU" sz="2600" dirty="0">
              <a:latin typeface="Monotype Corsiva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1442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далёкой древности седой и гордой, как Эллада,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Надолго старт великий свой брала Олимпиада.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прекращался гул войны, и люди улыбались.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лишь спортивные одни сраженья продолжались.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каждой взятой высоте хвала вокруг летела.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поклонялись красоте сердец, души и тела.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тот, кто победил, - герой, любимый всей Элладой.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был оливковый простой венок ему наградой.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 сей поры - светла, ярка - Олимпиада с нами.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Горит, пройдя через века, её святое пламя.</a:t>
            </a: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Спирос Самарас - Олимпийский 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H="1">
            <a:off x="9572660" y="0"/>
            <a:ext cx="428625" cy="571480"/>
          </a:xfrm>
          <a:prstGeom prst="rect">
            <a:avLst/>
          </a:prstGeom>
        </p:spPr>
      </p:pic>
      <p:pic>
        <p:nvPicPr>
          <p:cNvPr id="29702" name="Picture 6" descr="http://gorodkerch.com/media/blog/image_orig/0.9322054144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142983"/>
          </a:xfrm>
          <a:prstGeom prst="rect">
            <a:avLst/>
          </a:prstGeom>
          <a:noFill/>
        </p:spPr>
      </p:pic>
      <p:pic>
        <p:nvPicPr>
          <p:cNvPr id="29704" name="Picture 8" descr="http://gorodkerch.com/media/blog/image_orig/0.9322054144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3500430" y="500042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А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3116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</a:t>
            </a:r>
          </a:p>
          <a:p>
            <a:pPr algn="just" fontAlgn="base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Античные Олимпийские игры</a:t>
            </a:r>
            <a:r>
              <a:rPr lang="en-US" sz="1600" b="1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впервые состоялись в Олимпии в 776 году до нашей эры, а последние прошли в 393 году эры новой. Потом Грецию захватили римские христиане, которые посчитали Олимпийские игры проявлением язычества и отменили их. Но, прежде чем это случилось, Игры была настоящим праздником.</a:t>
            </a:r>
          </a:p>
          <a:p>
            <a:pPr algn="just" fontAlgn="base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Соревнования проходили в следующих видах спорта: бег, пентатлон, или пятиборье, гонки на колесницах, единоборства, в том числе панкратион (рукопашный бой без правил). К слову сказать, философ Платон был дважды олимпийским чемпионом по панкратиону.</a:t>
            </a:r>
          </a:p>
          <a:p>
            <a:pPr algn="just" fontAlgn="base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В Олимпийских играх могли участвовать только свободнорожденные греки. Рабы, люди негреческого происхождения и женщины к участию в играх не допускались</a:t>
            </a:r>
          </a:p>
          <a:p>
            <a:pPr algn="just" fontAlgn="base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На время Олимпиады повсеместно объявлялась </a:t>
            </a:r>
            <a:r>
              <a:rPr lang="ru-RU" sz="1600" b="1" dirty="0" err="1" smtClean="0">
                <a:solidFill>
                  <a:srgbClr val="000066"/>
                </a:solidFill>
                <a:latin typeface="Bookman Old Style" pitchFamily="18" charset="0"/>
              </a:rPr>
              <a:t>экехерия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 – священное перемирие. В этот период даже заклятые враги складывали оружие и радовались празднику. </a:t>
            </a:r>
          </a:p>
          <a:p>
            <a:pPr algn="just" fontAlgn="base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Кстати, на самой Олимпиаде применялись меры физического воздействия: например, за фальстарт и прочие нарушения протокола атлетов секли розгами, под которые они ложились добровольно и безропотно.</a:t>
            </a:r>
            <a:endParaRPr lang="ru-RU" sz="16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igrushka.kz/vip104/olimpi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3214710" cy="2000264"/>
          </a:xfrm>
          <a:prstGeom prst="rect">
            <a:avLst/>
          </a:prstGeom>
          <a:noFill/>
        </p:spPr>
      </p:pic>
      <p:pic>
        <p:nvPicPr>
          <p:cNvPr id="6" name="Picture 4" descr="http://900igr.net/datai/fizkultura/Olimpijskie-igry-v-Gretsii/0008-006-Pjatibore-pentatlon-glavnoe-sostjazanie-Olimpijskikh-igr-kotoro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35758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00042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Б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www.bbc.co.uk/spanish/especiales/olimpiadas/images/historia189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3000396" cy="214314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1432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Барон Пьер де Кубертен родился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 Париже в аристократической семье.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Большое значение Кубертен придавал занятиям спортом, как важной составляющей жизни молодых людей.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Заметив возросший интерес общества к Античным олимпийским играм, вызванный громкими археологическими открытиями в Олимпии, Кубертен разработал проект возрождения Олимпийских игр и выступил 25 ноября 1892 года в Сорбонне, всемирно известном Парижском университете с докладом «Возрождение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олимпизма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23 июня 1894 года на конгрессе в Сорбонне было принято решение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о возрождении Олимпийских игр.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Также был учреждён Международный олимпийский комитет (МОК).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Было решено проводить Игры каждые четыре года.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Первые Олимпийские игры современности было решено провести в Афинах, в знак преемственности  Играм древности.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cs typeface="Arial" pitchFamily="34" charset="0"/>
              </a:rPr>
              <a:t>Сердце барона захоронено в Олимпии.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9" name="Рисунок 8" descr="http://upload.wikimedia.org/wikipedia/commons/thumb/2/2f/Centennial_Olympic_Park_statue.jpg/200px-Centennial_Olympic_Park_statu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571744"/>
            <a:ext cx="3214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Bookman Old Style" pitchFamily="18" charset="0"/>
              </a:rPr>
              <a:t>Памятник в честь столетия Олимпийских игр  (Атланта - США)</a:t>
            </a:r>
            <a:endParaRPr lang="ru-RU" sz="1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714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В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</a:t>
            </a:r>
            <a:endParaRPr lang="ru-RU" sz="16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</a:t>
            </a:r>
            <a:endParaRPr lang="ru-RU" sz="16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70009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	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олонтеры, содействовавшие проведению Олимпийских игр, были замечены еще в Стокгольме в 1912 году. Юные помощники занимались доставкой депеш, поддержанием порядка, помогали в проведении состязаний (переносили инвентарь, убирали спортивные площадки). В период между мировыми войнами бойскауты принимали участие в каждых проводимых Играх.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На зимних Олимпийских играх 1924 года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Шамони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 добровольцам впервые доверили самую почетную роль - нести национальные флаги команд-участниц во время торжественных церемоний открытия и закрытия.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     	Свой вклад в развитие олимпийского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волонтерства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 теперь готовится внести и Сочи. Оргкомитету Игр понадобится помощь 25 000 волонтеров. Впервые в истории Игр отбор и подготовка волонтеров будет проходить в 26 волонтерских центрах по всей стране, что позволит каждому желающему из любого уголка России стать частью истории Олимпийских и Паралимпийских игр!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	Лозунг волонтерского движения: «Лучше работать вместе, чем воевать друг против друга».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8603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Г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История первых Олимпийских Игр современности. 1896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43338" cy="2428891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71475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Греция принимала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 1896 году 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озрожденные Олимпийские  игры. 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Афинах 6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апреля 1896 г., открылись Первые Олимпийские игры современности. В них приняли участие 311 спортсменов из 13 стран. Соревновались только мужчины по 43 видам спорта.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Программа первых Игр включала девять видов спорта – борьба классическая, велоспорт, гимнастика, легкая атлетика, плавание, стрельба пулевая, теннис, тяжелая атлетика и фехтование.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Наибольшее число медалей – 46  завоевали олимпийцы Греции. Второй стала команда США – 20 наград (11+7+2). Третье место заняла команда Германии – 13 (6+5+2).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786058"/>
            <a:ext cx="3929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</a:rPr>
              <a:t>Церемония открытия игр в Афинах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4071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Греческий спортсмен Спиридон Луис - победитель олимпийского марафона</a:t>
            </a:r>
            <a:endParaRPr lang="ru-RU" sz="1200" b="1" dirty="0">
              <a:latin typeface="Bookman Old Style" pitchFamily="18" charset="0"/>
            </a:endParaRPr>
          </a:p>
        </p:txBody>
      </p:sp>
      <p:pic>
        <p:nvPicPr>
          <p:cNvPr id="29703" name="Picture 7" descr="http://www.telegraphindia.com/1080708/images/08spo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9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428604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Д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1462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Допинг, по мнению историков, использовался  уже во время Олимпийских игр в 776 г. до н.э. Участники игр принимали галлюциногенные и болеутоляющие экстракты из грибов, различных трав и вина. Сегодня эти препараты были бы запрещены, однако в древности, и даже после возрождения Олимпийских игр в 1896 году, атлетам не запрещалось использовать снадобья, которые помогли бы им победить.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Одним из ярких примеров использования допинга является история американского марафонца Томаса </a:t>
            </a:r>
            <a:r>
              <a:rPr lang="ru-RU" sz="1600" b="1" dirty="0" err="1" smtClean="0">
                <a:solidFill>
                  <a:srgbClr val="000066"/>
                </a:solidFill>
                <a:latin typeface="Bookman Old Style" pitchFamily="18" charset="0"/>
              </a:rPr>
              <a:t>Хикса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. В 1904 году, во время соревнований в городе Сент-Луис, </a:t>
            </a:r>
            <a:r>
              <a:rPr lang="ru-RU" sz="1600" b="1" dirty="0" err="1" smtClean="0">
                <a:solidFill>
                  <a:srgbClr val="000066"/>
                </a:solidFill>
                <a:latin typeface="Bookman Old Style" pitchFamily="18" charset="0"/>
              </a:rPr>
              <a:t>Хикс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 опережал своих соперников на несколько километров. Ему еще оставалось преодолеть более 20 км, когда он потерял сознание. Тренеры заставили марафонца выпить какой-то секретный препарат, после которого </a:t>
            </a:r>
            <a:r>
              <a:rPr lang="ru-RU" sz="1600" b="1" dirty="0" err="1" smtClean="0">
                <a:solidFill>
                  <a:srgbClr val="000066"/>
                </a:solidFill>
                <a:latin typeface="Bookman Old Style" pitchFamily="18" charset="0"/>
              </a:rPr>
              <a:t>Хикс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 встал, вновь побежал и успешно закончил гонку, получив золотую медаль. Позже выяснилось, что </a:t>
            </a:r>
            <a:r>
              <a:rPr lang="ru-RU" sz="1600" b="1" dirty="0" err="1" smtClean="0">
                <a:solidFill>
                  <a:srgbClr val="000066"/>
                </a:solidFill>
                <a:latin typeface="Bookman Old Style" pitchFamily="18" charset="0"/>
              </a:rPr>
              <a:t>Хикс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 выпил напиток, содержавший стрихнин, который  является мощным стимулятором.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К сожалению, еще </a:t>
            </a:r>
            <a:r>
              <a:rPr lang="ru-RU" sz="1600" b="1" dirty="0">
                <a:solidFill>
                  <a:srgbClr val="000066"/>
                </a:solidFill>
                <a:latin typeface="Bookman Old Style" pitchFamily="18" charset="0"/>
              </a:rPr>
              <a:t>н</a:t>
            </a: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и одна Олимпиада не обходилась без допинговых скандалов.</a:t>
            </a:r>
            <a:endParaRPr lang="ru-RU" sz="16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</a:t>
            </a:r>
            <a:endParaRPr lang="ru-RU" sz="1600" dirty="0"/>
          </a:p>
        </p:txBody>
      </p:sp>
      <p:pic>
        <p:nvPicPr>
          <p:cNvPr id="6" name="Picture 2" descr="http://olimpiadalife.ru/wp-content/uploads/2011/10/do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3071834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9830171">
            <a:off x="6198433" y="574815"/>
            <a:ext cx="2658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</a:rPr>
              <a:t>НЕТ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lovi.tv/content/027/suraegolpw/screen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14327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Е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28612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диноборства входили в программу  античных олимпийских игр. Это  борьба, кулачный бой, а начиная с олимпиады 648 года до н.э. и панкратион.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В настоящее время в программу олимпиад включены следующие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виды единоборств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Борьба. Олимпийская борьба делится на греко-римскую (классическую), которая участвует в Олимпиадах с 1896 года, и вольную, которая входит в Олимпийскую программу с 1904 года - мужчины, и с 2004 года - женщины.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 Современный бокс (английский бокс) стал Олимпийским видом спорта с 1904 года,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постоянным участником программы Олимпийских игр с 1920 года. С  Олимпийских игр 2012 года включен в программу и  женский бокс.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Дзюдо. Свою Олимпийскую историю дзюдо ведёт с 1964 года. Женщины стали участвовать в Олимпиадах с 1992 года.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3559" name="Picture 7" descr="http://photo.sportcom.ru/images/full/297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857520" cy="2500330"/>
          </a:xfrm>
          <a:prstGeom prst="rect">
            <a:avLst/>
          </a:prstGeom>
          <a:noFill/>
        </p:spPr>
      </p:pic>
      <p:pic>
        <p:nvPicPr>
          <p:cNvPr id="23563" name="Picture 11" descr="http://rsport.ru/images/59649/76/596497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786082" cy="2357454"/>
          </a:xfrm>
          <a:prstGeom prst="rect">
            <a:avLst/>
          </a:prstGeom>
          <a:noFill/>
        </p:spPr>
      </p:pic>
      <p:pic>
        <p:nvPicPr>
          <p:cNvPr id="23554" name="Picture 2" descr="http://www.vsluh.ru/system/post_images/original/137/137429/137429_20080830155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00108"/>
            <a:ext cx="250033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7181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Женщинам в античном мире, не только запрещалось участвовать в олимпийских играх, но и наблюдать за происходящим на них. В современных олимпийских  играх  женщины принимают участие наравне с мужчинами.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В первых  олимпийских играх 1896 года женщины не принимали участия. Уже в 1900 году представительницы женского пола приняли участие в соревнованиях по конному спорту, а также гольфу и теннису.  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Хотя женщинам и запрещалось наблюдать за олимпийскими играми и принимать в них участие в античном мире, всё же были и исключения. Они имели место для жриц богини Плодородия Деметры. По действующим законам античного мира, если на олимпийских играх обнаруживали женщину, её должны были сбросить с самой высокой скалы. 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Bookman Old Style" pitchFamily="18" charset="0"/>
              </a:rPr>
              <a:t>	Девушки в древней Греции очень любили спорт, поэтому вместо олимпийских игр, для них проводились другие состязания. Самое интересное то, что на женские соревнования не допускались мужчины.</a:t>
            </a:r>
            <a:endParaRPr lang="ru-RU" sz="16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0"/>
            <a:ext cx="285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Ж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ttp://forum.plasticsur.ru/uploads/post-3809-1219532047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142984"/>
            <a:ext cx="3000396" cy="1928826"/>
          </a:xfrm>
          <a:prstGeom prst="rect">
            <a:avLst/>
          </a:prstGeom>
          <a:noFill/>
        </p:spPr>
      </p:pic>
      <p:pic>
        <p:nvPicPr>
          <p:cNvPr id="22530" name="Picture 2" descr="http://cs303312.vkontakte.ru/u41010340/a_6c22df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8" y="214290"/>
            <a:ext cx="2571800" cy="2000264"/>
          </a:xfrm>
          <a:prstGeom prst="rect">
            <a:avLst/>
          </a:prstGeom>
          <a:noFill/>
        </p:spPr>
      </p:pic>
      <p:pic>
        <p:nvPicPr>
          <p:cNvPr id="22532" name="Picture 4" descr="http://tn.fishki.net/7/picsw/012011/18/pics/pics_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57176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Экран (4:3)</PresentationFormat>
  <Paragraphs>93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</cp:revision>
  <dcterms:created xsi:type="dcterms:W3CDTF">2013-04-11T14:45:23Z</dcterms:created>
  <dcterms:modified xsi:type="dcterms:W3CDTF">2013-04-11T14:48:18Z</dcterms:modified>
</cp:coreProperties>
</file>