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0"/>
  </p:notesMasterIdLst>
  <p:sldIdLst>
    <p:sldId id="296" r:id="rId2"/>
    <p:sldId id="290" r:id="rId3"/>
    <p:sldId id="293" r:id="rId4"/>
    <p:sldId id="289" r:id="rId5"/>
    <p:sldId id="294" r:id="rId6"/>
    <p:sldId id="291" r:id="rId7"/>
    <p:sldId id="309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0000"/>
    <a:srgbClr val="000000"/>
    <a:srgbClr val="000099"/>
    <a:srgbClr val="001C74"/>
    <a:srgbClr val="990000"/>
    <a:srgbClr val="045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3" autoAdjust="0"/>
    <p:restoredTop sz="94286" autoAdjust="0"/>
  </p:normalViewPr>
  <p:slideViewPr>
    <p:cSldViewPr>
      <p:cViewPr varScale="1">
        <p:scale>
          <a:sx n="86" d="100"/>
          <a:sy n="86" d="100"/>
        </p:scale>
        <p:origin x="10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CE172-2A33-48F8-AFAB-0A5DEAB4F152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8FABE-7733-4302-AB36-5586D56F0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47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B45DF-6AB6-4370-80AF-D8773B6F28F6}" type="datetimeFigureOut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1BD2AA-D8DC-41E1-9D3B-549B0A677F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8C2E5-DCE0-468E-AD34-5DF3BCA035D2}" type="datetimeFigureOut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18815-F74F-4FAD-B2A8-AD84C3D7AF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E4094C-D64A-4092-AF9C-61042151B9F9}" type="datetimeFigureOut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423AE-21D5-4312-B4C2-037FAE3AE3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783A68D-6333-4C5E-86A5-0D27C2E74626}" type="datetimeFigureOut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FDC5C1B-BB08-4EFF-ABDC-4ECF65E686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0A2E6-30AE-4C97-ABBE-FE9D7794D69E}" type="datetimeFigureOut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53B00-DC5E-444F-8532-7AE0A8B1B8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4C0D48-211C-4FA1-8DBC-5EEDA756D6DE}" type="datetimeFigureOut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497CC-BA0C-4CF5-8D37-5B05D60CC8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11634-3AA6-4B81-A347-CC2A4EA612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496AA-CB4A-483D-93AD-AD12C069B8D3}" type="datetimeFigureOut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253F7-D68D-4CC9-BCAF-77845849E8C6}" type="datetimeFigureOut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55A1E-D991-451B-8CDC-925B840BFD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EDE335-7297-4348-AF91-48138C186511}" type="datetimeFigureOut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5266-839E-407E-8417-5437ADBE80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A421749-9DEE-4263-A89D-E3872561BCA5}" type="datetimeFigureOut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1585578-3303-4F07-9AE7-5061C529F4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877E5-4140-44C7-8426-AA6C797212BF}" type="datetimeFigureOut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928F14-ED8F-4959-86D5-1D3CBF64A3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116F60-555F-4D5B-8A6E-CB4721367D02}" type="datetimeFigureOut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518829-53DF-4DFF-A4A8-6B9004AC00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advClick="0">
    <p:whee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lex\Desktop\&#1087;&#1088;&#1086;&#1077;&#1082;&#1090;\FLASH-Zavodoukovsk-Luchshij-gorod-zemli_(get-tune.net).mp3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344816" cy="26642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Calibri" pitchFamily="34" charset="0"/>
              </a:rPr>
              <a:t>Научно-патриотический проект</a:t>
            </a:r>
            <a:r>
              <a:rPr lang="ru-RU" sz="3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alibri" pitchFamily="34" charset="0"/>
              </a:rPr>
              <a:t/>
            </a:r>
            <a:br>
              <a:rPr lang="ru-RU" sz="3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alibri" pitchFamily="34" charset="0"/>
              </a:rPr>
            </a:br>
            <a:r>
              <a:rPr lang="ru-RU" sz="44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Calibri" pitchFamily="34" charset="0"/>
              </a:rPr>
              <a:t/>
            </a:r>
            <a:br>
              <a:rPr lang="ru-RU" sz="44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Calibri" pitchFamily="34" charset="0"/>
              </a:rPr>
            </a:br>
            <a:r>
              <a:rPr lang="ru-RU" sz="4400" b="1" i="1" dirty="0" smtClean="0">
                <a:ln w="1905"/>
                <a:solidFill>
                  <a:srgbClr val="FF0000"/>
                </a:solidFill>
                <a:effectLst/>
                <a:cs typeface="Calibri" pitchFamily="34" charset="0"/>
              </a:rPr>
              <a:t>Любимый </a:t>
            </a:r>
            <a:r>
              <a:rPr lang="ru-RU" sz="4400" b="1" i="1" dirty="0" smtClean="0">
                <a:solidFill>
                  <a:srgbClr val="FF0000"/>
                </a:solidFill>
                <a:effectLst/>
              </a:rPr>
              <a:t>мой город-Заводоуковск</a:t>
            </a:r>
            <a:endParaRPr lang="ru-RU" dirty="0">
              <a:effectLst/>
            </a:endParaRPr>
          </a:p>
        </p:txBody>
      </p:sp>
      <p:pic>
        <p:nvPicPr>
          <p:cNvPr id="4" name="Содержимое 4" descr="Комитет образования администрации Заводоуковского городского…"/>
          <p:cNvPicPr>
            <a:picLocks noGrp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57735" y="2924944"/>
            <a:ext cx="322042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19872" y="342900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i="1" dirty="0" smtClean="0">
              <a:solidFill>
                <a:srgbClr val="7030A0"/>
              </a:solidFill>
            </a:endParaRPr>
          </a:p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Воспитатель:</a:t>
            </a:r>
          </a:p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Коркина Анна Евгеньевна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Дети старшей группы №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Детский сад «Золушка»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i="1" dirty="0" smtClean="0">
              <a:solidFill>
                <a:srgbClr val="7030A0"/>
              </a:solidFill>
            </a:endParaRPr>
          </a:p>
          <a:p>
            <a:pPr algn="r"/>
            <a:endParaRPr lang="ru-RU" b="1" i="1" dirty="0" smtClean="0">
              <a:solidFill>
                <a:srgbClr val="7030A0"/>
              </a:solidFill>
            </a:endParaRPr>
          </a:p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г. Заводоуковск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 2015 г.</a:t>
            </a:r>
            <a:endParaRPr lang="ru-RU" dirty="0"/>
          </a:p>
        </p:txBody>
      </p:sp>
      <p:pic>
        <p:nvPicPr>
          <p:cNvPr id="6" name="FLASH-Zavodoukovsk-Luchshij-gorod-zemli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59632" y="764704"/>
            <a:ext cx="288032" cy="288032"/>
          </a:xfrm>
          <a:prstGeom prst="rect">
            <a:avLst/>
          </a:prstGeom>
        </p:spPr>
      </p:pic>
    </p:spTree>
  </p:cSld>
  <p:clrMapOvr>
    <a:masterClrMapping/>
  </p:clrMapOvr>
  <p:transition advClick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nizht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1212847" cy="148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187624" y="548680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anose="02020603050405020304" pitchFamily="18" charset="0"/>
              </a:rPr>
              <a:t>Герб нашего города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888301"/>
            <a:ext cx="54726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Лазоревый (синий) цвет гербового поля символизирует простор, благородство как свойство души, а также, мирный труд.</a:t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гласной эмблемы присутствуют стрелы – «УК» - стрела, также косвенное указание на охотничьи традиции, как следствие богатства животного мира территории района.</a:t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Мельничное колесо символизирует обилие хлебов и их переработку. Историческая связь: Ялуторовск, в свое время получил серебряное мельничное колесо в герб как признание богатства уезда водяными мельницами, в чем значимую роль сыграло наличие большого числа таковых на территории нынешнего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Заводоуковского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в то время входившего в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Ялуторовский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уезд.</a:t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aqua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вита) – символ спирта – спиртовое производство, обусловленное кристально чистой и мягкой водой родниковых ключей реки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явилось основным фактором развития села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Уковского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город Заводоуковск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81128"/>
            <a:ext cx="1882243" cy="1450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571506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76772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59632" y="908720"/>
            <a:ext cx="6518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Экскурсия к памятнику воинам ВОВ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32069"/>
            <a:ext cx="2808312" cy="20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907788"/>
            <a:ext cx="2736304" cy="220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7496" y="3887071"/>
            <a:ext cx="2200481" cy="165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7061" y="3895982"/>
            <a:ext cx="2521884" cy="1731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7736" y="1492843"/>
            <a:ext cx="1903975" cy="1730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979712" y="908720"/>
            <a:ext cx="5069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«Где мы любим отдыхать» 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8" y="965332"/>
            <a:ext cx="2566797" cy="192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90788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217" y="4098528"/>
            <a:ext cx="2548535" cy="1911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600723" y="3244334"/>
            <a:ext cx="3942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buClr>
                <a:srgbClr val="002060"/>
              </a:buClr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на тему «Мой город»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729822"/>
            <a:ext cx="367240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895680"/>
            <a:ext cx="273630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Аппликация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«Улицы нашего города»</a:t>
            </a:r>
            <a:endParaRPr lang="ru-RU" b="1" i="1" dirty="0">
              <a:solidFill>
                <a:srgbClr val="FF000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23" y="1196752"/>
            <a:ext cx="2397673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81" y="3773042"/>
            <a:ext cx="3029835" cy="2272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rot="1179423">
            <a:off x="1388453" y="1503193"/>
            <a:ext cx="3186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моей мечты»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450912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«Сказочная страна»</a:t>
            </a:r>
            <a:endParaRPr lang="ru-RU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858">
            <a:off x="1478706" y="2074172"/>
            <a:ext cx="3112906" cy="2334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58955">
            <a:off x="4484411" y="3283249"/>
            <a:ext cx="3244824" cy="2495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54339" y="980728"/>
            <a:ext cx="5974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2060"/>
              </a:buClr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Сюжетно ролевая игра «Путешествие по городу» </a:t>
            </a:r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1340768"/>
            <a:ext cx="3423810" cy="237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05064"/>
            <a:ext cx="3024336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836712"/>
            <a:ext cx="6934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Экскурсия в</a:t>
            </a:r>
            <a:r>
              <a:rPr lang="ru-RU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«Центр зимних видов спорта</a:t>
            </a:r>
            <a:r>
              <a:rPr lang="ru-RU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« Сосновый бор»</a:t>
            </a:r>
            <a:endParaRPr lang="ru-RU" b="1" i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24525">
            <a:off x="1702968" y="3075058"/>
            <a:ext cx="600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Комитет образования администрации Заводоуковского городского…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340768"/>
            <a:ext cx="2664296" cy="2808312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softEdge rad="127000"/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1524000"/>
            <a:ext cx="6912768" cy="4572000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</a:rPr>
              <a:t>педагог старшей группы;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</a:rPr>
              <a:t>дети старшей группы;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</a:rPr>
              <a:t>родители. </a:t>
            </a:r>
          </a:p>
          <a:p>
            <a:pPr>
              <a:buClr>
                <a:srgbClr val="002060"/>
              </a:buClr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Clr>
                <a:srgbClr val="002060"/>
              </a:buClr>
              <a:buNone/>
            </a:pPr>
            <a:r>
              <a:rPr lang="ru-RU" dirty="0" smtClean="0">
                <a:solidFill>
                  <a:srgbClr val="002060"/>
                </a:solidFill>
              </a:rPr>
              <a:t> Проект реализуется в сотрудничестве с музеем г. Заводоуковска, библиотекой, учреждениями культуры.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Участники проекта: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620688"/>
            <a:ext cx="6912768" cy="1152128"/>
          </a:xfrm>
        </p:spPr>
        <p:txBody>
          <a:bodyPr>
            <a:normAutofit fontScale="25000" lnSpcReduction="20000"/>
          </a:bodyPr>
          <a:lstStyle/>
          <a:p>
            <a:pPr lvl="0">
              <a:buFont typeface="Wingdings" pitchFamily="2" charset="2"/>
              <a:buChar char="v"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1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>
              <a:buClr>
                <a:srgbClr val="002060"/>
              </a:buClr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Узнать историю возникновения нашего города.</a:t>
            </a:r>
          </a:p>
          <a:p>
            <a:pPr lvl="0">
              <a:buClr>
                <a:srgbClr val="002060"/>
              </a:buClr>
              <a:buFont typeface="Wingdings" pitchFamily="2" charset="2"/>
              <a:buChar char="v"/>
            </a:pPr>
            <a:endParaRPr lang="ru-RU" sz="2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02060"/>
              </a:buClr>
              <a:buFont typeface="Wingdings" pitchFamily="2" charset="2"/>
              <a:buChar char="v"/>
            </a:pPr>
            <a:endParaRPr lang="ru-RU" sz="2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3608" y="1700808"/>
            <a:ext cx="6984776" cy="4464496"/>
          </a:xfrm>
        </p:spPr>
        <p:txBody>
          <a:bodyPr>
            <a:normAutofit fontScale="25000" lnSpcReduction="20000"/>
          </a:bodyPr>
          <a:lstStyle/>
          <a:p>
            <a:pPr lvl="0" algn="just">
              <a:buClr>
                <a:schemeClr val="bg1"/>
              </a:buClr>
              <a:buFont typeface="Wingdings" pitchFamily="2" charset="2"/>
              <a:buChar char="Ø"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chemeClr val="bg1"/>
              </a:buClr>
              <a:buNone/>
            </a:pPr>
            <a:r>
              <a:rPr lang="ru-RU" sz="1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дать знания детям о родном городе: история, символика, достопримечательности;</a:t>
            </a:r>
          </a:p>
          <a:p>
            <a:pPr lvl="0"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 с именами тех кто прославил город;</a:t>
            </a:r>
          </a:p>
          <a:p>
            <a:pPr lvl="0"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детей с рекой УК, её расположением на карте;</a:t>
            </a:r>
          </a:p>
          <a:p>
            <a:pPr lvl="0"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у детей гражданские чувства, чувство любви к родному городу;</a:t>
            </a:r>
          </a:p>
          <a:p>
            <a:pPr lvl="0"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закрепить знания о знакомых улицах, где находится дом, детский сад, пути следования от дома до детского сада;</a:t>
            </a:r>
          </a:p>
          <a:p>
            <a:pPr lvl="0"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бережного и созидательного отношения к городу (достопримечательности, культура, природа).</a:t>
            </a:r>
            <a:b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600" dirty="0"/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608" y="1340768"/>
            <a:ext cx="6984776" cy="4752528"/>
          </a:xfrm>
        </p:spPr>
        <p:txBody>
          <a:bodyPr>
            <a:normAutofit fontScale="40000" lnSpcReduction="20000"/>
          </a:bodyPr>
          <a:lstStyle/>
          <a:p>
            <a:pPr lvl="0" algn="just">
              <a:buClr>
                <a:srgbClr val="002060"/>
              </a:buClr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историей города на основе материалов краеведческого музея;</a:t>
            </a:r>
          </a:p>
          <a:p>
            <a:pPr lvl="0" algn="just">
              <a:buClr>
                <a:srgbClr val="002060"/>
              </a:buClr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 по городу;</a:t>
            </a:r>
          </a:p>
          <a:p>
            <a:pPr algn="just">
              <a:buClr>
                <a:srgbClr val="002060"/>
              </a:buClr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«Заводоуковск – мой родной город»,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«Где работают наши родители», «Улицы, по которым мы ходим».</a:t>
            </a:r>
          </a:p>
          <a:p>
            <a:pPr algn="just">
              <a:buClr>
                <a:srgbClr val="002060"/>
              </a:buClr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 к памятнику воинам ВОВ;</a:t>
            </a:r>
          </a:p>
          <a:p>
            <a:pPr lvl="0" algn="just">
              <a:buClr>
                <a:srgbClr val="002060"/>
              </a:buClr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на тему «Мой город»;</a:t>
            </a:r>
          </a:p>
          <a:p>
            <a:pPr lvl="0" algn="just">
              <a:buClr>
                <a:srgbClr val="002060"/>
              </a:buClr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/ролевые игры «Путешествие по городу» ;</a:t>
            </a:r>
          </a:p>
          <a:p>
            <a:pPr lvl="0" algn="just">
              <a:buClr>
                <a:srgbClr val="002060"/>
              </a:buClr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НОД: «Город, в котором мы живём», «Улицы родного города»;</a:t>
            </a:r>
          </a:p>
          <a:p>
            <a:pPr lvl="0" algn="just">
              <a:buClr>
                <a:srgbClr val="002060"/>
              </a:buClr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Изготовление дидактических игр «Собери правильно», «Улицы города»;</a:t>
            </a:r>
          </a:p>
          <a:p>
            <a:pPr algn="just">
              <a:buClr>
                <a:srgbClr val="002060"/>
              </a:buClr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альбомов: «Достопримечательности нашего города», «Где мы любим отдыхать». </a:t>
            </a:r>
          </a:p>
          <a:p>
            <a:pPr algn="just">
              <a:buClr>
                <a:srgbClr val="002060"/>
              </a:buClr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книг на тематику, создание библиотеки в группе, создание видеотеки «Мой город»;</a:t>
            </a:r>
          </a:p>
          <a:p>
            <a:pPr lvl="0" algn="just">
              <a:buClr>
                <a:srgbClr val="002060"/>
              </a:buClr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Разучивание песен «С чего начинается Родина?», «Край, в котором ты живёшь».</a:t>
            </a:r>
          </a:p>
          <a:p>
            <a:pPr algn="just">
              <a:buClr>
                <a:srgbClr val="002060"/>
              </a:buClr>
            </a:pPr>
            <a:endParaRPr lang="ru-RU" sz="3300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endParaRPr lang="ru-RU" dirty="0" smtClean="0">
              <a:solidFill>
                <a:srgbClr val="002060"/>
              </a:solidFill>
            </a:endParaRPr>
          </a:p>
          <a:p>
            <a:pPr lvl="0">
              <a:buClr>
                <a:srgbClr val="002060"/>
              </a:buClr>
            </a:pP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Что мы делали: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67845"/>
            <a:ext cx="7200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Любимый город - Заводоуковск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4" descr="C:\Users\1\Desktop\photo-010-zavodoukovsk-russ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1944217" cy="246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932040" y="1412776"/>
            <a:ext cx="30963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</a:rPr>
              <a:t>расположен на притоке Тобола – реке Большой </a:t>
            </a:r>
            <a:r>
              <a:rPr lang="ru-RU" sz="2800" dirty="0" err="1" smtClean="0">
                <a:solidFill>
                  <a:srgbClr val="0070C0"/>
                </a:solidFill>
                <a:latin typeface="Calibri" pitchFamily="34" charset="0"/>
              </a:rPr>
              <a:t>Ук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</a:rPr>
              <a:t> (</a:t>
            </a:r>
            <a:r>
              <a:rPr lang="ru-RU" sz="2800" dirty="0" err="1" smtClean="0">
                <a:solidFill>
                  <a:srgbClr val="0070C0"/>
                </a:solidFill>
                <a:latin typeface="Calibri" pitchFamily="34" charset="0"/>
              </a:rPr>
              <a:t>Ук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</a:rPr>
              <a:t> происходит от татарского слова «стрела») и находится в 96 км от его областного центра – города Тюмени.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32040" y="692696"/>
            <a:ext cx="3096344" cy="54726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Первые люди появились на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Заводоуковской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земле более шести тысяч лет назад. Это были древние Угры - рыболовы и охотники. Летели над нашей землёй тысячелетия, проносились по ней племена и народы. Были среди них и представители интереснейших культур, которые до сих пор привлекают к себе внимание археологов всего мира.     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История и культура- Заводоуковск - Туристические ресурсы Тюменской област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255742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6516216" y="6309320"/>
            <a:ext cx="226368" cy="144705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92696"/>
            <a:ext cx="6552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70C0"/>
                </a:solidFill>
              </a:rPr>
              <a:t>В 2010 году Заводоуковск отметил двойной юбилей – 50-летие города и 45-летие района. Современный Заводоуковск – один из молодых, красивых и динамично развивающихся городов Тюменской области.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tum_zav.jpg"/>
          <p:cNvPicPr>
            <a:picLocks noChangeAspect="1"/>
          </p:cNvPicPr>
          <p:nvPr/>
        </p:nvPicPr>
        <p:blipFill>
          <a:blip r:embed="rId2" cstate="print"/>
          <a:srcRect t="1434" b="1434"/>
          <a:stretch>
            <a:fillRect/>
          </a:stretch>
        </p:blipFill>
        <p:spPr>
          <a:xfrm>
            <a:off x="1187624" y="2599008"/>
            <a:ext cx="2790310" cy="2029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5" descr="-lulfztapszsorqjpgxslkhf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6066" y="3291108"/>
            <a:ext cx="2214806" cy="2007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41195" y="32443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92" y="1545324"/>
            <a:ext cx="2511568" cy="1883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40" y="3573016"/>
            <a:ext cx="2846025" cy="2134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44" y="3573016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31640" y="836712"/>
            <a:ext cx="6508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Times New Roman" panose="02020603050405020304" pitchFamily="18" charset="0"/>
              </a:rPr>
              <a:t>Экскурсия по городу Заводоуковску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3335">
            <a:off x="2731378" y="3036829"/>
            <a:ext cx="3081249" cy="2310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 rot="20873217">
            <a:off x="1394568" y="1085646"/>
            <a:ext cx="5166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Times New Roman" panose="02020603050405020304" pitchFamily="18" charset="0"/>
              </a:rPr>
              <a:t>Свято-Георгиевская церковь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1384</TotalTime>
  <Words>466</Words>
  <Application>Microsoft Office PowerPoint</Application>
  <PresentationFormat>Экран (4:3)</PresentationFormat>
  <Paragraphs>60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Constantia</vt:lpstr>
      <vt:lpstr>Times New Roman</vt:lpstr>
      <vt:lpstr>Wingdings</vt:lpstr>
      <vt:lpstr>Wingdings 2</vt:lpstr>
      <vt:lpstr>Бумажная</vt:lpstr>
      <vt:lpstr> Научно-патриотический проект  Любимый мой город-Заводоуковск</vt:lpstr>
      <vt:lpstr>Участники проекта:</vt:lpstr>
      <vt:lpstr>Презентация PowerPoint</vt:lpstr>
      <vt:lpstr>Что мы делали:</vt:lpstr>
      <vt:lpstr>Любимый город - Заводоуковск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Hoom</cp:lastModifiedBy>
  <cp:revision>115</cp:revision>
  <dcterms:created xsi:type="dcterms:W3CDTF">2011-07-28T08:26:20Z</dcterms:created>
  <dcterms:modified xsi:type="dcterms:W3CDTF">2015-03-24T15:14:37Z</dcterms:modified>
</cp:coreProperties>
</file>