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8" r:id="rId9"/>
    <p:sldId id="261" r:id="rId10"/>
    <p:sldId id="262" r:id="rId11"/>
    <p:sldId id="269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41" autoAdjust="0"/>
  </p:normalViewPr>
  <p:slideViewPr>
    <p:cSldViewPr>
      <p:cViewPr varScale="1">
        <p:scale>
          <a:sx n="63" d="100"/>
          <a:sy n="63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A5BD-F638-40B9-97B9-3B30B87243B7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AB12-A147-4DD1-B09A-66AD4E55F7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A5BD-F638-40B9-97B9-3B30B87243B7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AB12-A147-4DD1-B09A-66AD4E55F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A5BD-F638-40B9-97B9-3B30B87243B7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AB12-A147-4DD1-B09A-66AD4E55F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A5BD-F638-40B9-97B9-3B30B87243B7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AB12-A147-4DD1-B09A-66AD4E55F7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A5BD-F638-40B9-97B9-3B30B87243B7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AB12-A147-4DD1-B09A-66AD4E55F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A5BD-F638-40B9-97B9-3B30B87243B7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AB12-A147-4DD1-B09A-66AD4E55F7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A5BD-F638-40B9-97B9-3B30B87243B7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AB12-A147-4DD1-B09A-66AD4E55F7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A5BD-F638-40B9-97B9-3B30B87243B7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AB12-A147-4DD1-B09A-66AD4E55F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A5BD-F638-40B9-97B9-3B30B87243B7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AB12-A147-4DD1-B09A-66AD4E55F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A5BD-F638-40B9-97B9-3B30B87243B7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AB12-A147-4DD1-B09A-66AD4E55F7B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A5BD-F638-40B9-97B9-3B30B87243B7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AB12-A147-4DD1-B09A-66AD4E55F7B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22A5BD-F638-40B9-97B9-3B30B87243B7}" type="datetimeFigureOut">
              <a:rPr lang="ru-RU" smtClean="0"/>
              <a:t>10.02.2015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AD7AB12-A147-4DD1-B09A-66AD4E55F7B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39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036" y="3469695"/>
            <a:ext cx="8604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5400" b="1" i="1" dirty="0" smtClean="0">
                <a:solidFill>
                  <a:srgbClr val="FFFF00"/>
                </a:solidFill>
              </a:rPr>
              <a:t>Путешествие по сказке        «Русалочка»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Принц уже совсем выбился из сил и потерял сознание, когда ему на подмогу бросилась Русалочка. Она доставила принца к берегу и оставила на песке. Наступило утро и принц пришел в себя. А Русалочка с тех пор часто подплывала к берегу и подолгу любовалась принцем.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76" y="1532984"/>
            <a:ext cx="7848872" cy="51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я его люблю, - думала Русалочка. – Ради него я пошла бы на все. Поплыву ка я к морской ведьме, вдруг она мне как- нибудь поможет.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41488"/>
            <a:ext cx="8064896" cy="57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Знаю, зачем ты пришла, глупости затеваешь! Ты хочешь взамен рыбьего хвоста получить две подпорки и ходить как люди. Хочешь, чтоб молодой принц полюбил тебя.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88969"/>
            <a:ext cx="6917970" cy="523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Ведьма сказала : «Хорошо, я помогу тебе, но ты должна отдать мне свой голос. Я приготовлю волшебное зелье, когда ты его выпьешь, твой хвост раздвоится и  превратится в две очаровательные ножки, но тебе будет так больно, как будто тебя пронзают насквозь острым мечом. И запомни, если принц возьмет в жены не тебя, а другую, то на первой же заре после свадьбы сердце твое разорвется на части, а ты превратишься в морскую пену.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6192688" cy="46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Солнце еще не встало, когда Русалочка поплыла ко дворцу принца. Здесь она выпила острый огненный напиток и ощутила жгучую боль: в место хвоста у нее выросли две восхитительные белые ножки. Но когда она встала на них, ей показалось, что она наступает на иглы.</a:t>
            </a:r>
          </a:p>
          <a:p>
            <a:r>
              <a:rPr lang="ru-RU" b="1" i="1" dirty="0" smtClean="0"/>
              <a:t>Игра «Иглы»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1" y="1737976"/>
            <a:ext cx="8313889" cy="457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6" y="252611"/>
            <a:ext cx="8858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Принц, увидев Русалочку, спросил, кто она такая и как попала во дворец. Но Русалочка только грустно смотрела на него своими темно-голубыми глазами- говорит она не могла, потому что у нее пропал голос. Принц полюбил Русалочку, но только так, как любят милых, послушных детей.</a:t>
            </a:r>
          </a:p>
          <a:p>
            <a:r>
              <a:rPr lang="ru-RU" b="1" i="1" dirty="0" smtClean="0"/>
              <a:t>Игра «Объяснение»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1" y="1729939"/>
            <a:ext cx="8415869" cy="46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Рано утром Русалочка вышла на берег моря, посмотрела на небо: там разгоралась утренняя заря. Русалочка бросилась в море и почувствовала, как тело ее расплывается пеной. Лучи солнца согревали морскую пену, и Русалочка не чувствовала, что умирает. Она видела ясное солнце и перед ней плавали в воздухе какие то прозрачные волшебные создания.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984776" cy="46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997"/>
            <a:ext cx="9144000" cy="60270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вот и начало сказки… В открытом море вода синяя, как лепестки васильков и прозрачная как стекло.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38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13960"/>
            <a:ext cx="7047686" cy="49954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622" y="116632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самом дне живут русалки. В самом глубоком месте стоит коралловый дворец морского царя, у которого 6 дочерей – шесть прехорошеньких русалочек, но лучше всех была самая младшая, нежная и прозрачная, как лепесток розы с синими, как море глазами. День – </a:t>
            </a:r>
            <a:r>
              <a:rPr lang="ru-RU" dirty="0" err="1" smtClean="0"/>
              <a:t>деньской</a:t>
            </a:r>
            <a:r>
              <a:rPr lang="ru-RU" dirty="0" smtClean="0"/>
              <a:t> играли принцессы в дворцовых залах, танцевали с рыбками и любовались красотами подводного царства.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9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34" y="1124743"/>
            <a:ext cx="3038382" cy="2647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8443" y="350332"/>
            <a:ext cx="4065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Игра «Чудесный мешочек»</a:t>
            </a:r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047"/>
            <a:ext cx="2987824" cy="3102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3"/>
            <a:ext cx="3290534" cy="26368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16" y="1124743"/>
            <a:ext cx="2815084" cy="2659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82991"/>
            <a:ext cx="3240360" cy="30804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84047"/>
            <a:ext cx="2915816" cy="307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289" y="6786"/>
            <a:ext cx="4359697" cy="3269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63841" cy="3178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43" y="3276558"/>
            <a:ext cx="4799557" cy="35814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76558"/>
            <a:ext cx="4344444" cy="36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55825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Игра «Русалочка и рыбки»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60" y="717490"/>
            <a:ext cx="6398056" cy="4243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30120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Самая младшая из русалочек мечтала побывать на поверхности моря. Когда ей исполнилось 15 лет, она легко и плавно точно пузырек воздуха, поднялась на поверхность. </a:t>
            </a:r>
          </a:p>
          <a:p>
            <a:r>
              <a:rPr lang="ru-RU" b="1" i="1" dirty="0" smtClean="0"/>
              <a:t>Игра «Пузырек воздуха»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7136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04664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Неподалеку от того места</a:t>
            </a:r>
            <a:r>
              <a:rPr lang="ru-RU" dirty="0"/>
              <a:t>,</a:t>
            </a:r>
            <a:r>
              <a:rPr lang="ru-RU" dirty="0" smtClean="0"/>
              <a:t> где вынырнула Русалочка, покачивался на волнах большой корабль. 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6370"/>
            <a:ext cx="5335508" cy="650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борту корабля она увидела прекрасного принца с большими черными глазами. Русалочка не могла оторвать от него глаз. Тем временем наступила ночь, стал подниматься ветер, на море начался шторм. </a:t>
            </a:r>
            <a:r>
              <a:rPr lang="ru-RU" b="1" i="1" dirty="0"/>
              <a:t>Игра «Качка»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1"/>
            <a:ext cx="8352928" cy="51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649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Корабль скрипел и трещал и вскоре разлетелся на щепки.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64" y="980727"/>
            <a:ext cx="7509359" cy="56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</TotalTime>
  <Words>567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Санёк&amp;Иришка</dc:creator>
  <cp:lastModifiedBy>Санёк&amp;Иришка</cp:lastModifiedBy>
  <cp:revision>19</cp:revision>
  <dcterms:created xsi:type="dcterms:W3CDTF">2015-01-22T08:03:16Z</dcterms:created>
  <dcterms:modified xsi:type="dcterms:W3CDTF">2015-02-10T12:22:23Z</dcterms:modified>
</cp:coreProperties>
</file>