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75861-80A9-481A-BB32-7953C344B78B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28D3F-7F38-455E-A0BB-F85B5ABA8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28D3F-7F38-455E-A0BB-F85B5ABA858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28D3F-7F38-455E-A0BB-F85B5ABA858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54D9DE-06DF-41FB-B35D-FDC55CD2096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AAC4AF-02BE-4674-9698-6B5703FBD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9A%D0%B0%D1%80%D1%82%D0%B8%D0%BD%D0%BA%D0%B8%20%D0%BD%D0%B0%20%D0%9F%D0%B0%D1%81%D1%85%D1%83&amp;p=15&amp;img_url=www.xrest.ru/images/collection/00269/708/preview.jpg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9A%D0%B0%D1%80%D1%82%D0%B8%D0%BD%D0%BA%D0%B8%20%D0%BA%D0%B0%D0%BA%20%D0%BF%D1%80%D0%B0%D0%B7%D0%B4%D0%BD%D0%BE%D0%B2%D0%B0%D0%BB%D0%B8%20%D0%9F%D0%B0%D1%81%D1%85%D1%83%20%D0%BD%D0%B0%20%D0%A0%D1%83%D1%81%D0%B8&amp;p=0&amp;img_url=photobucket.com/albums/aa31/fina1985/bcd4f12513a0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ed=1&amp;text=%D0%9A%D0%B0%D1%80%D1%82%D0%B8%D0%BD%D0%BA%D0%B8%20%D0%BF%D0%B0%D1%81%D1%85%D0%B0%D0%BB%D1%8C%D0%BD%D1%8B%D1%85%20%D1%8F%D0%B8%D1%86&amp;p=35&amp;img_url=www.panic.com.ua/palama/egg3.jpg&amp;rpt=simag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images.yandex.ru/yandsearch?ed=1&amp;text=%D0%9A%D0%B0%D1%80%D1%82%D0%B8%D0%BD%D0%BA%D0%B8%20%D0%BF%D0%B0%D1%81%D1%85%D0%B0%D0%BB%D1%8C%D0%BD%D1%8B%D1%85%20%D1%8F%D0%B8%D1%86&amp;p=18&amp;img_url=s16.radikal.ru/i191/1003/7c/7167d3b7e73d.jpg&amp;rpt=simage" TargetMode="External"/><Relationship Id="rId7" Type="http://schemas.openxmlformats.org/officeDocument/2006/relationships/hyperlink" Target="http://images.yandex.ru/yandsearch?ed=1&amp;text=%D0%9A%D0%B0%D1%80%D1%82%D0%B8%D0%BD%D0%BA%D0%B8%20%D0%9F%D0%B0%D1%81%D1%85%D0%B0%20%D0%B2%20%D0%9F%D0%BE%D0%BB%D1%8C%D1%88%D0%B5&amp;p=1&amp;img_url=img.liveinternet.ru/images/attach/3/7919/7919356_pasha.jpg&amp;rpt=sim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images.yandex.ru/yandsearch?text=%D0%9A%D0%B0%D1%80%D1%82%D0%B8%D0%BD%D0%BA%D0%B8%20%D0%BD%D0%B0%20%D0%9F%D0%B0%D1%81%D1%85%D1%83&amp;p=32&amp;img_url=www.xrest.ru/images/collection/00074/119/preview.jpg&amp;rpt=simage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ed=1&amp;text=%D0%9A%D0%B0%D1%80%D1%82%D0%B8%D0%BD%D0%BA%D0%B8%20%D0%BF%D0%B0%D1%81%D1%85%D0%B0%D0%BB%D1%8C%D0%BD%D1%8B%D1%85%20%D1%8F%D0%B8%D1%86&amp;p=35&amp;img_url=www.panic.com.ua/palama/egg3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9A%D0%B0%D1%80%D1%82%D0%B8%D0%BD%D0%BA%D0%B8%20%D0%9F%D0%B0%D1%81%D1%85%D0%B0%20%D0%B2%20%D0%98%D1%81%D0%BB%D0%B0%D0%BD%D0%B4%D0%B8%D0%B8%20%D0%90%D0%B2%D1%81%D1%82%D1%80%D0%B0%D0%BB%D0%B8%D0%B8&amp;p=2&amp;img_url=www.poedem.ru/images/catalogs/italy/Pic/Cities/rim/Ploshad%20Sv%20Petra.jpg&amp;rpt=simage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text=%D0%9A%D0%B0%D1%80%D1%82%D0%B8%D0%BD%D0%BA%D0%B8%20%D0%BD%D0%B0%20%D0%9F%D0%B0%D1%81%D1%85%D1%83&amp;p=4&amp;img_url=mylove.ru/m/655e2e683e0bf10512231e9cb14d03c1_c4ef376fd4ec5dea62b0d26524dc58ba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ru/yandsearch?text=%D0%9A%D0%B0%D1%80%D1%82%D0%B8%D0%BD%D0%BA%D0%B8%20%D0%BD%D0%B0%20%D0%9F%D0%B0%D1%81%D1%85%D1%83&amp;p=9&amp;img_url=s42.radikal.ru/i096/1004/9c/2147b21ac048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ed=1&amp;text=%D0%A0%D0%B8%D1%81%D1%83%D0%BD%D0%BA%D0%B8%20%D0%9F%D0%B0%D1%81%D1%85%D0%B0%20%D0%B2%20%D0%90%D0%BC%D0%B5%D1%80%D0%B8%D0%BA%D0%B5&amp;p=7&amp;img_url=www.xrest.ru/images/collection/00088/125/preview.jpg&amp;rpt=simage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text=%D0%9A%D0%B0%D1%80%D1%82%D0%B8%D0%BD%D0%BA%D0%B8%20%D0%BF%D0%B0%D1%81%D1%85%D0%B0%D0%BB%D1%8C%D0%BD%D1%8B%D1%85%20%D0%BB%D0%B5%D0%BD,%20%D0%B3%D0%B8%D1%80%D0%BB%D1%8F%D0%BD%D0%B4,%20%D0%BA%D0%BE%D1%80%D0%B7%D0%B8%D0%BD%D0%BE%D0%BA&amp;p=3&amp;img_url=ifs.cook-time.com/preview/img208/208160.jpg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ed=1&amp;text=%D0%9A%D0%B0%D1%80%D1%82%D0%B8%D0%BD%D0%BA%D0%B8%20%D0%BF%D0%B0%D1%81%D1%85%D0%B0%D0%BB%D1%8C%D0%BD%D1%8B%D1%85%20%D1%8F%D0%B8%D1%86&amp;p=25&amp;img_url=www.delish.com/cm/delish/images/egg-wreath-xl-92646186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text=%D0%9A%D0%B0%D1%80%D1%82%D0%B8%D0%BD%D0%BA%D0%B8%20%D0%BF%D0%B0%D1%81%D1%85%D0%B0%D0%BB%D1%8C%D0%BD%D1%8B%D1%85%20%D0%BB%D0%B5%D0%BD,%20%D0%B3%D0%B8%D1%80%D0%BB%D1%8F%D0%BD%D0%B4,%20%D0%BA%D0%BE%D1%80%D0%B7%D0%B8%D0%BD%D0%BE%D0%BA&amp;p=0&amp;img_url=mcc.typepad.com/.a/6a00d8341c8c2553ef01156f29b5c3970c-320wi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yandex.ru/yandsearch?text=%D0%9A%D0%B0%D1%80%D1%82%D0%B8%D0%BD%D0%BA%D0%B8%20%D0%BD%D0%B0%20%D0%9F%D0%B0%D1%81%D1%85%D1%83&amp;p=20&amp;img_url=i.mnsls.com/1081/108124.gif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9A%D0%B0%D1%80%D1%82%D0%B8%D0%BD%D0%BA%D0%B8%20%D0%9F%D0%B0%D1%81%D1%85%D0%B0%20%D0%B2%20%D0%93%D0%B5%D1%80%D0%BC%D0%B0%D0%BD%D0%B8%D0%B8&amp;p=19&amp;img_url=content.foto.mail.ru/bk/amaly/78/i-357.jpg&amp;rpt=simage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text=%D0%9A%D0%B0%D1%80%D1%82%D0%B8%D0%BD%D0%BA%D0%B8%20%D0%BD%D0%B0%20%D0%9F%D0%B0%D1%81%D1%85%D1%83&amp;p=52&amp;img_url=shineway.mk.ua/_nw/1/76587784.gif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images.yandex.ru/yandsearch?ed=1&amp;text=%D0%9A%D0%B0%D1%80%D1%82%D0%B8%D0%BD%D0%BA%D0%B8%20%D0%9F%D0%B0%D1%81%D1%85%D0%B0%20%D0%B2%20%D0%90%D0%B2%D1%81%D1%82%D1%80%D0%B0%D0%BB%D0%B8%D0%B8&amp;p=1&amp;img_url=www.intergid.ru/modules/tourism/photogallery/holiday/190/pasxa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9A%D0%B0%D1%80%D1%82%D0%B8%D0%BD%D0%BA%D0%B8%20%D0%9F%D0%B0%D1%81%D1%85%D0%B0%20%D0%B2%20%D0%93%D0%B5%D1%80%D0%BC%D0%B0%D0%BD%D0%B8%D0%B8&amp;p=3&amp;img_url=img.blogonline.ru/bl/posts/09/1175454509_100_2214.jpg&amp;rpt=simage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images.yandex.ru/yandsearch?ed=1&amp;text=%D0%A0%D0%B8%D1%81%D1%83%D0%BD%D0%BA%D0%B8%20%D0%9F%D0%B0%D1%81%D1%85%D0%B0%20%D0%B2%20%D0%90%D0%BC%D0%B5%D1%80%D0%B8%D0%BA%D0%B5&amp;p=2&amp;img_url=s41.radikal.ru/i093/0904/6b/46a55c56cf08.jpg&amp;rpt=simag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9A%D0%B0%D1%80%D1%82%D0%B8%D0%BD%D0%BA%D0%B8%20%D0%BD%D0%B0%20%D0%9F%D0%B0%D1%81%D1%85%D1%83&amp;p=28&amp;img_url=blagover.ru/artdoc/doc_83.jpg&amp;rpt=simage" TargetMode="External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://images.yandex.ru/yandsearch?text=%D0%9A%D0%B0%D1%80%D1%82%D0%B8%D0%BD%D0%BA%D0%B8%20%D0%9F%D0%B0%D1%81%D1%85%D0%B0%20%D0%B2%20%D0%93%D0%B5%D1%80%D0%BC%D0%B0%D0%BD%D0%B8%D0%B8&amp;p=12&amp;img_url=s42.radikal.ru/i098/0904/66/ee84bbde4f2f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ed=1&amp;text=%D0%9A%D0%B0%D1%80%D1%82%D0%B8%D0%BD%D0%BA%D0%B8%20%D0%9F%D0%B0%D1%81%D1%85%D0%B0%20%D0%B2%20%D0%9F%D0%BE%D0%BB%D1%8C%D1%88%D0%B5&amp;p=4&amp;img_url=img-fotki.yandex.ru/get/2/vnataly999.0/0_27ad_49154c84_XL&amp;rpt=simage" TargetMode="External"/><Relationship Id="rId5" Type="http://schemas.openxmlformats.org/officeDocument/2006/relationships/image" Target="../media/image22.jpeg"/><Relationship Id="rId4" Type="http://schemas.openxmlformats.org/officeDocument/2006/relationships/hyperlink" Target="http://images.yandex.ru/yandsearch?ed=1&amp;text=%D0%9A%D0%B0%D1%80%D1%82%D0%B8%D0%BD%D0%BA%D0%B8%20%D0%9F%D0%B0%D1%81%D1%85%D0%B0%20%D0%B2%20%D0%9F%D0%BE%D0%BB%D1%8C%D1%88%D0%B5&amp;p=17&amp;img_url=dekorpl.ru/wp-content/gallery/easter-collection/2243_open_1.jpg&amp;rpt=simage" TargetMode="External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Символы и традиции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празднования Пасхи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 разных странах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7148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Муниципальное общеобразовательное учреждение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«Большаковская средняя общеобразовательная школа»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Любинского района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im0-tub.yandex.net/i?id=162994844-05-24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786190"/>
            <a:ext cx="20717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500063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Попова Татьяна Анатольевна</a:t>
            </a:r>
          </a:p>
          <a:p>
            <a:r>
              <a:rPr lang="ru-RU" sz="1400" dirty="0" smtClean="0"/>
              <a:t>у</a:t>
            </a:r>
            <a:r>
              <a:rPr lang="ru-RU" sz="1400" dirty="0" smtClean="0"/>
              <a:t>читель истории и обществознания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614364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2011г.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859"/>
          <a:ext cx="8429685" cy="6062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2071702"/>
                <a:gridCol w="4857785"/>
              </a:tblGrid>
              <a:tr h="335891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Страна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Символ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Традиция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1099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B050"/>
                          </a:solidFill>
                        </a:rPr>
                        <a:t>1.Россия</a:t>
                      </a:r>
                      <a:endParaRPr lang="ru-RU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Пасхальное яйцо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Семейный праздник. На пасху пекут куличи, пасху, красят яйца.</a:t>
                      </a:r>
                    </a:p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Главной традицией является обычай дарить, обмениваться  друг с другом крашенными яйцами. При встрече люди приветствуют друг друга словами «Христос </a:t>
                      </a:r>
                      <a:r>
                        <a:rPr kumimoji="0" lang="ru-RU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воскресе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!» и слышат в ответ «Воистину </a:t>
                      </a:r>
                      <a:r>
                        <a:rPr kumimoji="0" lang="ru-RU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воскресе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!» и обмениваются яйцами. Одаривают друг друга яйцами-сувенирами. Любимая пасхальная забава – катание яиц, а также стукают одним яйцом о другое. </a:t>
                      </a:r>
                    </a:p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Сооружаются качели, карусели. Проходят гулянья – Красная горка.</a:t>
                      </a:r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 smtClean="0"/>
                    </a:p>
                    <a:p>
                      <a:endParaRPr lang="ru-RU" sz="1200" b="0" dirty="0"/>
                    </a:p>
                  </a:txBody>
                  <a:tcPr/>
                </a:tc>
              </a:tr>
              <a:tr h="26787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2.Украина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Традиция в ночь не спать иначе проспишь все на свете. Вечером все идут в церковь на всенощную. В корзинках несут – сало, хрен, печень, голубцы, то на что способна кулинарная фантазия, кроме водки. Проходит торжественная церемония, где освящается и благословляется добро. По возвращению домой, перед тем, как сесть за стол девушки умываются водой, в которой лежит свяченое пасхальное яйцо, чтобы стать еще красивее. Начинается обед с кулича при этом крошки нельзя ронять и выбрасывать – к несчастью. Пасхальные забавы – битки (стучат одним яйцом об другое).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 descr="http://im5-tub.yandex.net/i?id=89411303-15-2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714620"/>
            <a:ext cx="14097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3-tub.yandex.net/i?id=197455547-20-24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2357430"/>
            <a:ext cx="13430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429685" cy="614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2214578"/>
                <a:gridCol w="4714909"/>
              </a:tblGrid>
              <a:tr h="377197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Страна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Символ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Традиция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32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3.Молдова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Пасхальное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яйцо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Проходит в два дня — воскресенье и последующий за ним понедельник.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Пасха начинается в воскресную ночь. Приходят в церковь для богослужения и освящения куличей, пасхи, крашенных яиц. Пасхальный стол состоит из таких блюд — кулич с творогом,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жамбо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(окорок) в тесте,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рэсол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(холодец из петуха), вино. Дети играют стукаясь и разбивая крашенные яйца. Этот день посвящают отдыху и походам по гостям, выезжают на природу, первые весенние пикники.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32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4.Венгрия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В этот день очень рано-рано утром детям в постель кладут маленький подарок, чтобы они с утра их обнаружили. Пасхальный завтрак — пасхальные яйца, копченная и варенная ветчина, хрен, пирог-плетенка и горячий шоколад. Посещение церкви. В понедельник молодежь развлекается традиционно «окроплением» - обливание девушек с ног до головы из ведра водой, обрызгивание духами. За это требовали парни у девушек поцелуй или расписное яичко.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 descr="http://im8-tub.yandex.net/i?id=131384226-08-24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5286388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8-tub.yandex.net/i?id=3702524-05-24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2571744"/>
            <a:ext cx="1047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9321028-20-24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8082" y="250030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429685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2286016"/>
                <a:gridCol w="45005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Страна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Символ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Традиция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5.Болгария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Пасхальное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яйцо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На Пасху много крашенных яиц выкладываются вокруг большого пасхального хлеба. Как и в России, болгары «чокаются» пасхальными яйцами.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6.Италия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Жители Италии на Пасху собираются на главной площади Рима, чтобы услышать поздравления Папы.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Испокон веков главное блюдо – баранина с жареными артишоками, салатом из сладкого перца, оливок и помидоров, соленый пирог с яйцами и сыром. Обязательное для Пасхи –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Коломба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(что-то вроде нашей пасхи).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следующий день после Пасхи итальянцы ходят на пикники.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 descr="http://im3-tub.yandex.net/i?id=197455547-20-2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714620"/>
            <a:ext cx="13430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5-tub.yandex.net/i?id=46151757-12-24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2071678"/>
            <a:ext cx="1400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.yandex.net/i?id=117629574-03-2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5214950"/>
            <a:ext cx="14097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429685" cy="614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2286016"/>
                <a:gridCol w="4500595"/>
              </a:tblGrid>
              <a:tr h="377197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Страна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Символ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Традиция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692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7.Америка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Пасхальный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заяц, кролик</a:t>
                      </a:r>
                    </a:p>
                    <a:p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Уличные шествия. Люди одеваются в яркие одежды. Обязательным считается посещение церкви. Возносят молитвы во славу Господа.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Любимая игра на Пасху – катание яиц по наклонному газону (у Белого Дома).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блюдо-картофель и ветчина с ананасами, десерт – фруктовые салаты. Подарок на Пасху это корзины от «пасхального зайчика» с крашеными яйцами и сладости. Каждое яйцо по традиции содержит вопрос и человек, получивший такое яйцо, должен непременно ответить на него.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972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8.Германия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Главной традицией является разведение большого костра, катание яиц со склона. В пасхальное утро глава семьи прячет в доме пасхальные подарки и все члены семьи принимаются их искать. Затем праздничный завтрак. Главное блюдо – запеченная рыба, десерт печенье различных форм. На столе обязательно букет нарциссов. После обеда принята ходить в гости, поздравлять всех с праздником. Гостей угощают чаем с шоколадным печеньем.  </a:t>
                      </a:r>
                    </a:p>
                    <a:p>
                      <a:endParaRPr kumimoji="0"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 descr="http://im6-tub.yandex.net/i?id=192503741-05-2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428868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7483109-03-24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5500702"/>
            <a:ext cx="1295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.yandex.net/i?id=144075071-08-2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1" y="2857496"/>
            <a:ext cx="13573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357165"/>
          <a:ext cx="8501121" cy="62151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0197"/>
                <a:gridCol w="2000264"/>
                <a:gridCol w="5000660"/>
              </a:tblGrid>
              <a:tr h="439061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Страна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Символ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Традиция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9774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9.Франция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Пасхальный колокольчик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Семейный праздник – застолье с традиционными молитвами и подарками. Обязательное посещение церкви. В день Пасхи родители прячут в детских комнатах шоколадные яйца, а дети должны их найти.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блюдо – жаренный цыпленок, десерт – пирожные с шоколадной начинкой.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Дома украшаются красными лентами и разноцветными гирляндами.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7829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10.Польша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Пасхальный венок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Народные гуляния с песнями и хороводами вокруг костра. Хорошая примета –умыться из ручья. Это, по поверью, силу и здоровье. Девушки плетут венки из цветов и лекарственных трав. Мужчины на Пасху ходят с прутиками и легко стегают ими проходящих мимо девушек. Считается, что отшлепанная девушка станет красивее и удачливее.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Пасху принято печь «бабы» (из сладкого дрожжевого теста) и «мазурики» (песочный пирог, украшенный сахарными яйцами). Печь выпечку принято в четверг, но только не в пятницу. Если нерадивая хозяйка возьмется за дело в пятницу, то наказание ждет всех – засуха и неурожай. Избежать этого можно если замочить корыто в котором она месила тесто в озере.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 descr="http://im2-tub.yandex.net/i?id=300816452-10-2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929066"/>
            <a:ext cx="1362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15456642-22-24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9586" y="2214554"/>
            <a:ext cx="790577" cy="99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501121" cy="62890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14511"/>
                <a:gridCol w="1928826"/>
                <a:gridCol w="4857784"/>
              </a:tblGrid>
              <a:tr h="352988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Страна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Символ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Традиция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591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11.Швеция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Пасхальные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 цыплята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В этот день считают, что в пасхальный праздник вся нечистая сила выходит на улицу, поэтому главной традицией у шведов считается разведение костров призванных отпугивать всю нечисть. Дети одеваются в наряды ведьм и колдунов и ходят по домам, требуя сладости. Пасхальные яйца делают из разноцветной бумаги, а начинкой служит конфета. В доме обязательно ставят букет из пестрых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цветов.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0886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12.Исландия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Пасхальный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цыпленок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Отмечают очень весело. Основным пасхальным подарком является яйцо расписанное вручную специальными кисточками и красками или красят в луковой шелухе и устраивают на голове игрушечного цыпленка. Всем знакомым дарят карточки и открытки с пожеланиями, которые призваны помочь в дальнейшем данному человеку.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Основное блюдо- ягненок, запеченный с овощами и рисом, десерт- двухцветное печенье.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http://im4-tub.yandex.net/i?id=26808181-05-2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357430"/>
            <a:ext cx="1390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.yandex.net/i?id=92540104-09-24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643050"/>
            <a:ext cx="9906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.yandex.net/i?id=122063064-13-2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72" y="5143512"/>
            <a:ext cx="9525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501121" cy="6223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28826"/>
                <a:gridCol w="1928826"/>
                <a:gridCol w="4643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Страна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Символ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Традиция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13.Австралия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Пасхальный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кролик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Отмечают на природе (лес или горы). Считают, что в этот день воздух становится чистым, а вода в источниках- подобна святой воде.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блюдо - жареная баранина или цыпленок, десерт – торт-безе.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Кондитеры выпускают к празднику шоколадные яйца разных цветов и размеров. Самые популярные – яйца в виде пасхального кролика и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билби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редкого австралийского животного.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Австралийцы считают, что если набрать пасхальной воды и хранить её в течение года, то для молодых это будет значить долгая и счастливая семья.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14.Великобритания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Пасхальная корзина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Главный праздник в году. В церквях проходят службы и концерты с органной музыкой.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улицах детям принято дарить конфеты и игрушки. Главное блюдо – запеченная барашка с овощами, пасхальный торт, крестовые булочки. Друзьям и родственникам дарят шоколадные яйца.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Вечером проходят карнавалы с ярко одетыми участниками.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 descr="http://im5-tub.yandex.net/i?id=130394780-16-2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643050"/>
            <a:ext cx="1400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0-tub.yandex.net/i?id=324724856-00-24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4857760"/>
            <a:ext cx="962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.yandex.net/i?id=35437287-14-2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3000373"/>
            <a:ext cx="13573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6"/>
          <a:ext cx="8501121" cy="6223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5950"/>
                <a:gridCol w="1928826"/>
                <a:gridCol w="47863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Страна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Символ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rgbClr val="C00000"/>
                          </a:solidFill>
                        </a:rPr>
                        <a:t>Традиция</a:t>
                      </a:r>
                      <a:endParaRPr lang="ru-RU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15.Канада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1.Пасхальный заяц, кролик</a:t>
                      </a:r>
                    </a:p>
                    <a:p>
                      <a:endParaRPr lang="ru-RU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2.Горящая свеча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Готовятся задолго до прихода Пасхи. Семейный праздник. В подарок преподносится пасхальная корзинка с окрашенными яйцами и сладостями. Праздничный обед состоит из пасхально -традиционных блюд — пирог с овощами и яйцами из 33 коржей тончайшего теста, каждый символизирует один год жизни Иисуса.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16.Литва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Пасхальное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яйцо</a:t>
                      </a:r>
                    </a:p>
                    <a:p>
                      <a:endParaRPr lang="ru-RU" sz="14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В этот день проходят праздничные богослужения, люди задерживаются на площади городской ратуши. Там они все принимают участие в сооружении огромной пасхальной пирамиды (около 30 тыс. крашенных яиц), которую торжественно открывают городские власти. Пасхальную пирамиду затем разбирают и отправляют по детским домам, домам престарелых.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 descr="http://im8-tub.yandex.net/i?id=87372419-04-2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643446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.yandex.net/i?id=11426941-22-24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1214422"/>
            <a:ext cx="85725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.yandex.net/i?id=56169474-08-24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521495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.yandex.net/i?id=169462635-12-24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221455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261</TotalTime>
  <Words>1235</Words>
  <Application>Microsoft Office PowerPoint</Application>
  <PresentationFormat>Экран (4:3)</PresentationFormat>
  <Paragraphs>163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Символы и традиции празднования Пасхи в разных странах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Символы и традиции празднования Пасхи в разных странах</dc:title>
  <dc:creator>User</dc:creator>
  <cp:lastModifiedBy>User</cp:lastModifiedBy>
  <cp:revision>33</cp:revision>
  <dcterms:created xsi:type="dcterms:W3CDTF">2011-03-26T14:27:55Z</dcterms:created>
  <dcterms:modified xsi:type="dcterms:W3CDTF">2013-04-11T20:24:59Z</dcterms:modified>
</cp:coreProperties>
</file>