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3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42088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Bookman Old Style" pitchFamily="18" charset="0"/>
                <a:cs typeface="Aharoni" pitchFamily="2" charset="-79"/>
              </a:rPr>
              <a:t>ПРИРОДА </a:t>
            </a:r>
            <a:br>
              <a:rPr lang="ru-RU" sz="5400" b="1" dirty="0" smtClean="0">
                <a:latin typeface="Bookman Old Style" pitchFamily="18" charset="0"/>
                <a:cs typeface="Aharoni" pitchFamily="2" charset="-79"/>
              </a:rPr>
            </a:br>
            <a:r>
              <a:rPr lang="ru-RU" sz="5400" b="1" dirty="0" smtClean="0">
                <a:latin typeface="Bookman Old Style" pitchFamily="18" charset="0"/>
                <a:cs typeface="Aharoni" pitchFamily="2" charset="-79"/>
              </a:rPr>
              <a:t>ГЛАЗАМИ БУРЯТ</a:t>
            </a:r>
            <a:endParaRPr lang="ru-RU" sz="5400" b="1" dirty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                     Выполнила: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Новикова Татьяна Анатольевна,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учитель МБОУ «СОШ №3»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г. Ангарска Иркутской области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8434" name="Picture 2" descr="C:\Users\User\Загрузки\0000834826-thum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199" y="1988840"/>
            <a:ext cx="3492687" cy="2591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Загрузк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7" y="2960550"/>
            <a:ext cx="462414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Лук </a:t>
            </a:r>
            <a:r>
              <a:rPr lang="ru-RU" b="1" dirty="0"/>
              <a:t>и стрелы </a:t>
            </a:r>
            <a:r>
              <a:rPr lang="ru-RU" b="1" dirty="0" smtClean="0"/>
              <a:t> являлись </a:t>
            </a:r>
            <a:r>
              <a:rPr lang="ru-RU" b="1" dirty="0"/>
              <a:t>единственным видом оружия дальнего боя</a:t>
            </a:r>
          </a:p>
        </p:txBody>
      </p:sp>
      <p:pic>
        <p:nvPicPr>
          <p:cNvPr id="9218" name="Picture 2" descr="C:\Users\User\Загрузки\vlb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1081"/>
            <a:ext cx="3384376" cy="4733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Загрузки\бурятский лучни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5540"/>
            <a:ext cx="3357241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Сказочник  неторопливо </a:t>
            </a:r>
            <a:r>
              <a:rPr lang="ru-RU" b="1" dirty="0"/>
              <a:t>начинает повествование</a:t>
            </a:r>
          </a:p>
        </p:txBody>
      </p:sp>
      <p:pic>
        <p:nvPicPr>
          <p:cNvPr id="10242" name="Picture 2" descr="C:\Users\User\Загрузки\x_161144b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2222" y="1524000"/>
            <a:ext cx="6774153" cy="4974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Родство </a:t>
            </a:r>
            <a:r>
              <a:rPr lang="ru-RU" b="1" dirty="0"/>
              <a:t>двух миров — людей и зверей</a:t>
            </a:r>
          </a:p>
        </p:txBody>
      </p:sp>
      <p:pic>
        <p:nvPicPr>
          <p:cNvPr id="11266" name="Picture 2" descr="C:\Users\User\Загрузки\орёл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709968"/>
            <a:ext cx="3728485" cy="4015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Загрузки\lebed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8" y="2675593"/>
            <a:ext cx="4956042" cy="414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Загрузки\вол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528392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Загрузк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804"/>
            <a:ext cx="3714899" cy="374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User\Загрузки\1212273390_i-9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64" y="3516006"/>
            <a:ext cx="3268960" cy="3154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шаманской традиции бурят медведь считался священным зверем</a:t>
            </a:r>
          </a:p>
        </p:txBody>
      </p:sp>
      <p:pic>
        <p:nvPicPr>
          <p:cNvPr id="13314" name="Picture 2" descr="C:\Users\User\Загрузки\69976-2010-12-10-Medved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51466"/>
            <a:ext cx="7416824" cy="461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2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Традиционная бурятская обувь</a:t>
            </a:r>
            <a:endParaRPr lang="ru-RU" b="1" dirty="0"/>
          </a:p>
        </p:txBody>
      </p:sp>
      <p:pic>
        <p:nvPicPr>
          <p:cNvPr id="14338" name="Picture 2" descr="C:\Users\User\Загрузки\mongol-gutal-har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2868" r="10025" b="2341"/>
          <a:stretch/>
        </p:blipFill>
        <p:spPr bwMode="auto">
          <a:xfrm>
            <a:off x="595745" y="1628800"/>
            <a:ext cx="3574473" cy="4758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Загрузки\1002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4558" y="1628800"/>
            <a:ext cx="456757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Развитие человеческого общества может быть успешным только при уважительном отношении к природе. </a:t>
            </a:r>
          </a:p>
        </p:txBody>
      </p:sp>
      <p:pic>
        <p:nvPicPr>
          <p:cNvPr id="15362" name="Picture 2" descr="C:\Users\User\Загрузки\Baik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394200" cy="341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\Загрузки\95f7a44502697f91271896249a900b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644219" cy="3385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/>
              <a:t>Земля на всех одна!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User\Загрузки\23.12 bhvsebeuhunqvyaq 7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0480"/>
            <a:ext cx="8496944" cy="5110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Береги природу!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 descr="C:\Users\User\Загрузки\26a59b574fef3595aae738eccb20ba4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80720" cy="526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8"/>
            <a:ext cx="8229600" cy="18902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atin typeface="Comic Sans MS" pitchFamily="66" charset="0"/>
              </a:rPr>
              <a:t>Древен</a:t>
            </a:r>
            <a:r>
              <a:rPr lang="ru-RU" b="1" dirty="0">
                <a:latin typeface="Comic Sans MS" pitchFamily="66" charset="0"/>
              </a:rPr>
              <a:t> род его в природе, </a:t>
            </a:r>
          </a:p>
          <a:p>
            <a:pPr marL="0" indent="0" algn="ctr">
              <a:buNone/>
            </a:pPr>
            <a:r>
              <a:rPr lang="ru-RU" b="1" dirty="0">
                <a:latin typeface="Comic Sans MS" pitchFamily="66" charset="0"/>
              </a:rPr>
              <a:t>кличут </a:t>
            </a:r>
            <a:r>
              <a:rPr lang="ru-RU" sz="4400" b="1" dirty="0">
                <a:latin typeface="Comic Sans MS" pitchFamily="66" charset="0"/>
              </a:rPr>
              <a:t>озером</a:t>
            </a:r>
            <a:r>
              <a:rPr lang="ru-RU" b="1" dirty="0">
                <a:latin typeface="Comic Sans MS" pitchFamily="66" charset="0"/>
              </a:rPr>
              <a:t> в народе,</a:t>
            </a:r>
          </a:p>
          <a:p>
            <a:pPr marL="0" indent="0" algn="ctr">
              <a:buNone/>
            </a:pPr>
            <a:r>
              <a:rPr lang="ru-RU" b="1" dirty="0">
                <a:latin typeface="Comic Sans MS" pitchFamily="66" charset="0"/>
              </a:rPr>
              <a:t>Волны </a:t>
            </a:r>
            <a:r>
              <a:rPr lang="ru-RU" sz="4400" b="1" dirty="0">
                <a:latin typeface="Comic Sans MS" pitchFamily="66" charset="0"/>
              </a:rPr>
              <a:t>моря</a:t>
            </a:r>
            <a:r>
              <a:rPr lang="ru-RU" b="1" dirty="0">
                <a:latin typeface="Comic Sans MS" pitchFamily="66" charset="0"/>
              </a:rPr>
              <a:t> плещут в нем, </a:t>
            </a:r>
          </a:p>
          <a:p>
            <a:pPr marL="0" indent="0" algn="ctr">
              <a:buNone/>
            </a:pPr>
            <a:r>
              <a:rPr lang="ru-RU" b="1" dirty="0">
                <a:latin typeface="Comic Sans MS" pitchFamily="66" charset="0"/>
              </a:rPr>
              <a:t>как его мы назовем?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User\Загрузки\08.Listvianka.viewtoPortBaik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352928" cy="3659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3888432" cy="6089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/>
              <a:t>Байкал находится в центре Азиатского континента на границе Иркутской области и Республики Бурятия в Российской Федерации</a:t>
            </a:r>
            <a:r>
              <a:rPr lang="ru-RU" sz="3600" b="1" dirty="0" smtClean="0"/>
              <a:t>.</a:t>
            </a:r>
          </a:p>
          <a:p>
            <a:pPr marL="0" indent="0">
              <a:buNone/>
            </a:pPr>
            <a:r>
              <a:rPr lang="ru-RU" sz="1900" b="1" dirty="0" smtClean="0"/>
              <a:t>(вид из космоса)</a:t>
            </a:r>
            <a:endParaRPr lang="ru-RU" sz="19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User\Загрузки\baikal_kos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63165"/>
            <a:ext cx="5832648" cy="2903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Загрузки\z-zabaik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78" y="548680"/>
            <a:ext cx="4824536" cy="2922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ru-RU" b="1" dirty="0" smtClean="0"/>
              <a:t>Бурятия </a:t>
            </a:r>
            <a:r>
              <a:rPr lang="ru-RU" b="1" dirty="0"/>
              <a:t>в древности называлась </a:t>
            </a:r>
            <a:r>
              <a:rPr lang="ru-RU" b="1" dirty="0" err="1"/>
              <a:t>Баргужин-Тукум</a:t>
            </a:r>
            <a:endParaRPr lang="ru-RU" b="1" dirty="0"/>
          </a:p>
        </p:txBody>
      </p:sp>
      <p:pic>
        <p:nvPicPr>
          <p:cNvPr id="3075" name="Picture 3" descr="C:\Users\User\Загрузки\1-ivolginskij_da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8" y="1628800"/>
            <a:ext cx="7731116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 </a:t>
            </a:r>
            <a:r>
              <a:rPr lang="ru-RU" b="1" dirty="0"/>
              <a:t>давних пор буряты поклонялись водной стихии</a:t>
            </a:r>
          </a:p>
        </p:txBody>
      </p:sp>
      <p:pic>
        <p:nvPicPr>
          <p:cNvPr id="4098" name="Picture 2" descr="C:\Users\User\Загрузки\(855)F-p16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552728" cy="473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Лесные </a:t>
            </a:r>
            <a:r>
              <a:rPr lang="ru-RU" b="1" dirty="0"/>
              <a:t>племена добывали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пушных зверей</a:t>
            </a:r>
            <a:endParaRPr lang="ru-RU" b="1" dirty="0"/>
          </a:p>
        </p:txBody>
      </p:sp>
      <p:pic>
        <p:nvPicPr>
          <p:cNvPr id="5122" name="Picture 2" descr="C:\Users\User\Загрузки\f4df99ba25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995"/>
            <a:ext cx="7488832" cy="4999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Загрузки\0_4645d_65b2e6e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75743" cy="6506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Загрузки\1237419259_1237406885_1213292791_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04056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Загрузки\x_deab12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955759" cy="3996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Загрузки\листвен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710475"/>
            <a:ext cx="2952328" cy="3946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Загрузки\Norway-Spruce-520x6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7002">
            <a:off x="6197018" y="1145049"/>
            <a:ext cx="3065550" cy="408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Кедр, </a:t>
            </a:r>
            <a:r>
              <a:rPr lang="ru-RU" b="1" dirty="0" smtClean="0"/>
              <a:t>лиственница, ель почитались </a:t>
            </a:r>
            <a:r>
              <a:rPr lang="ru-RU" b="1" dirty="0"/>
              <a:t>как «</a:t>
            </a:r>
            <a:r>
              <a:rPr lang="ru-RU" b="1" dirty="0" err="1"/>
              <a:t>мунхэ-модон</a:t>
            </a:r>
            <a:r>
              <a:rPr lang="ru-RU" b="1" dirty="0"/>
              <a:t>» - священные вековые </a:t>
            </a:r>
            <a:r>
              <a:rPr lang="ru-RU" b="1" dirty="0" smtClean="0"/>
              <a:t>деревья </a:t>
            </a:r>
            <a:endParaRPr lang="ru-RU" b="1" dirty="0"/>
          </a:p>
        </p:txBody>
      </p:sp>
      <p:pic>
        <p:nvPicPr>
          <p:cNvPr id="8194" name="Picture 2" descr="C:\Users\User\Загрузки\сибирский ке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186">
            <a:off x="267202" y="1386064"/>
            <a:ext cx="2585576" cy="3458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147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ПРИРОДА  ГЛАЗАМИ БУРЯТ</vt:lpstr>
      <vt:lpstr>Презентация PowerPoint</vt:lpstr>
      <vt:lpstr>Презентация PowerPoint</vt:lpstr>
      <vt:lpstr>Бурятия в древности называлась Баргужин-Тукум</vt:lpstr>
      <vt:lpstr>С давних пор буряты поклонялись водной стихии</vt:lpstr>
      <vt:lpstr>Лесные племена добывали  пушных зверей</vt:lpstr>
      <vt:lpstr>Презентация PowerPoint</vt:lpstr>
      <vt:lpstr>Презентация PowerPoint</vt:lpstr>
      <vt:lpstr>Кедр, лиственница, ель почитались как «мунхэ-модон» - священные вековые деревья </vt:lpstr>
      <vt:lpstr>Лук и стрелы  являлись единственным видом оружия дальнего боя</vt:lpstr>
      <vt:lpstr>Сказочник  неторопливо начинает повествование</vt:lpstr>
      <vt:lpstr>Родство двух миров — людей и зверей</vt:lpstr>
      <vt:lpstr>Презентация PowerPoint</vt:lpstr>
      <vt:lpstr>В шаманской традиции бурят медведь считался священным зверем</vt:lpstr>
      <vt:lpstr>Традиционная бурятская обувь</vt:lpstr>
      <vt:lpstr>Презентация PowerPoint</vt:lpstr>
      <vt:lpstr>Земля на всех одна!</vt:lpstr>
      <vt:lpstr>Береги природу!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 ГЛАЗАМИ БУРЯТ</dc:title>
  <dc:creator>User</dc:creator>
  <cp:lastModifiedBy>User</cp:lastModifiedBy>
  <cp:revision>16</cp:revision>
  <dcterms:created xsi:type="dcterms:W3CDTF">2012-11-09T07:09:18Z</dcterms:created>
  <dcterms:modified xsi:type="dcterms:W3CDTF">2013-03-21T09:28:51Z</dcterms:modified>
</cp:coreProperties>
</file>