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9A9D00-8C39-4A0A-9D66-F258DA07069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837FEE-E952-41F0-A418-9CFA792815E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84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9D00-8C39-4A0A-9D66-F258DA07069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FEE-E952-41F0-A418-9CFA79281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9D00-8C39-4A0A-9D66-F258DA07069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FEE-E952-41F0-A418-9CFA79281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7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9D00-8C39-4A0A-9D66-F258DA07069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FEE-E952-41F0-A418-9CFA79281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4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9D00-8C39-4A0A-9D66-F258DA07069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FEE-E952-41F0-A418-9CFA792815E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0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9D00-8C39-4A0A-9D66-F258DA07069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FEE-E952-41F0-A418-9CFA79281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0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9D00-8C39-4A0A-9D66-F258DA07069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FEE-E952-41F0-A418-9CFA79281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5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9D00-8C39-4A0A-9D66-F258DA07069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FEE-E952-41F0-A418-9CFA79281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9D00-8C39-4A0A-9D66-F258DA07069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FEE-E952-41F0-A418-9CFA79281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3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9D00-8C39-4A0A-9D66-F258DA07069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FEE-E952-41F0-A418-9CFA79281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1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9D00-8C39-4A0A-9D66-F258DA07069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FEE-E952-41F0-A418-9CFA79281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99A9D00-8C39-4A0A-9D66-F258DA07069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0837FEE-E952-41F0-A418-9CFA79281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4" y="1384905"/>
            <a:ext cx="2712955" cy="34689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 r="2496" b="5870"/>
          <a:stretch/>
        </p:blipFill>
        <p:spPr>
          <a:xfrm rot="5400000">
            <a:off x="2743201" y="544514"/>
            <a:ext cx="6345238" cy="57499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0" b="100000" l="108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881" y="1384905"/>
            <a:ext cx="2711588" cy="34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8" y="323370"/>
            <a:ext cx="8267976" cy="61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70" y="324853"/>
            <a:ext cx="7788475" cy="62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 b="1719"/>
          <a:stretch/>
        </p:blipFill>
        <p:spPr>
          <a:xfrm rot="5400000">
            <a:off x="2485497" y="1192963"/>
            <a:ext cx="6244391" cy="44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6" y="2248570"/>
            <a:ext cx="3247539" cy="4325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96" y="2248570"/>
            <a:ext cx="3242660" cy="4325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55" y="2248570"/>
            <a:ext cx="4264659" cy="4200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4" y="244662"/>
            <a:ext cx="2236670" cy="18638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91" y="244662"/>
            <a:ext cx="2236670" cy="18638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68" y="244662"/>
            <a:ext cx="2236670" cy="18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TC103457444[[fn=Основа]]</Template>
  <TotalTime>55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Коннов</dc:creator>
  <cp:lastModifiedBy>Александр Коннов</cp:lastModifiedBy>
  <cp:revision>7</cp:revision>
  <dcterms:created xsi:type="dcterms:W3CDTF">2014-09-24T09:22:57Z</dcterms:created>
  <dcterms:modified xsi:type="dcterms:W3CDTF">2014-09-24T20:06:24Z</dcterms:modified>
</cp:coreProperties>
</file>