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8887968" cy="592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867971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57123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152" cy="614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Гвозденко</cp:lastModifiedBy>
  <cp:revision>4</cp:revision>
  <dcterms:modified xsi:type="dcterms:W3CDTF">2013-06-14T06:57:24Z</dcterms:modified>
</cp:coreProperties>
</file>