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№ 19 ст.Казанская МО Кавказский район</a:t>
            </a:r>
          </a:p>
          <a:p>
            <a:endParaRPr lang="ru-RU" dirty="0" smtClean="0"/>
          </a:p>
          <a:p>
            <a:r>
              <a:rPr lang="ru-RU" dirty="0" smtClean="0"/>
              <a:t> 2012-2013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График проведения </a:t>
            </a:r>
            <a:br>
              <a:rPr lang="ru-RU" dirty="0" smtClean="0"/>
            </a:br>
            <a:r>
              <a:rPr lang="ru-RU" dirty="0" smtClean="0"/>
              <a:t>Недели математики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714485"/>
          <a:ext cx="8329641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3429024"/>
                <a:gridCol w="997258"/>
                <a:gridCol w="1263922"/>
                <a:gridCol w="2067934"/>
              </a:tblGrid>
              <a:tr h="25717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</a:tr>
              <a:tr h="45005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КВН  математиков</a:t>
                      </a:r>
                    </a:p>
                    <a:p>
                      <a:r>
                        <a:rPr lang="ru-RU" dirty="0" smtClean="0"/>
                        <a:t>«Математическая шкатулка»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</a:p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ноября</a:t>
                      </a:r>
                    </a:p>
                    <a:p>
                      <a:r>
                        <a:rPr lang="ru-RU" dirty="0" smtClean="0"/>
                        <a:t>14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Скоркина</a:t>
                      </a:r>
                      <a:r>
                        <a:rPr lang="ru-RU" dirty="0" smtClean="0"/>
                        <a:t> С.Р.</a:t>
                      </a:r>
                    </a:p>
                    <a:p>
                      <a:r>
                        <a:rPr lang="ru-RU" dirty="0" smtClean="0"/>
                        <a:t>Радченко Л.В.</a:t>
                      </a:r>
                      <a:endParaRPr lang="ru-RU" dirty="0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«Математический турнир»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Бражник Е.Н.</a:t>
                      </a:r>
                      <a:endParaRPr lang="ru-RU" dirty="0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Интеллектуальный марафон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Ахиджанова</a:t>
                      </a:r>
                      <a:r>
                        <a:rPr lang="ru-RU" dirty="0" smtClean="0"/>
                        <a:t> Л.К.</a:t>
                      </a:r>
                      <a:endParaRPr lang="ru-RU" dirty="0"/>
                    </a:p>
                  </a:txBody>
                  <a:tcPr/>
                </a:tc>
              </a:tr>
              <a:tr h="45005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</a:p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«Смекай! Отгадывай!»</a:t>
                      </a:r>
                    </a:p>
                    <a:p>
                      <a:r>
                        <a:rPr lang="ru-RU" dirty="0" smtClean="0"/>
                        <a:t>«Счастливый случай»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</a:p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ноября</a:t>
                      </a:r>
                    </a:p>
                    <a:p>
                      <a:r>
                        <a:rPr lang="ru-RU" dirty="0" smtClean="0"/>
                        <a:t>17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Ахиджанова</a:t>
                      </a:r>
                      <a:r>
                        <a:rPr lang="ru-RU" dirty="0" smtClean="0"/>
                        <a:t> Л.К.</a:t>
                      </a:r>
                    </a:p>
                    <a:p>
                      <a:r>
                        <a:rPr lang="ru-RU" dirty="0" err="1" smtClean="0"/>
                        <a:t>Ахиджанова</a:t>
                      </a:r>
                      <a:r>
                        <a:rPr lang="ru-RU" dirty="0" smtClean="0"/>
                        <a:t> Л.К.</a:t>
                      </a:r>
                      <a:endParaRPr lang="ru-RU" dirty="0"/>
                    </a:p>
                  </a:txBody>
                  <a:tcPr/>
                </a:tc>
              </a:tr>
              <a:tr h="141446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</a:p>
                    <a:p>
                      <a:r>
                        <a:rPr lang="ru-RU" dirty="0" smtClean="0"/>
                        <a:t>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«Своя игра»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 занимательной математики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«Один ум – хорошо, а пять – лучше»</a:t>
                      </a:r>
                    </a:p>
                    <a:p>
                      <a:r>
                        <a:rPr lang="ru-RU" dirty="0" smtClean="0"/>
                        <a:t>Сообщения</a:t>
                      </a:r>
                      <a:r>
                        <a:rPr lang="ru-RU" baseline="0" dirty="0" smtClean="0"/>
                        <a:t> об учёных-математиках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8а-8б</a:t>
                      </a:r>
                    </a:p>
                    <a:p>
                      <a:r>
                        <a:rPr lang="ru-RU" dirty="0" smtClean="0"/>
                        <a:t>9 класс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10-11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5-11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ноября</a:t>
                      </a:r>
                    </a:p>
                    <a:p>
                      <a:r>
                        <a:rPr lang="ru-RU" dirty="0" smtClean="0"/>
                        <a:t>16 ноября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 </a:t>
                      </a:r>
                      <a:r>
                        <a:rPr lang="ru-RU" dirty="0" smtClean="0"/>
                        <a:t>ноября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 течение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Воронцова Л.Н.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Воронцова Л.Н.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Аскольская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О.Н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Учителя математики</a:t>
                      </a:r>
                      <a:endParaRPr lang="ru-RU" dirty="0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«Один ум – хорошо, а пять – лучше»</a:t>
            </a:r>
            <a:br>
              <a:rPr lang="ru-RU" dirty="0" smtClean="0"/>
            </a:br>
            <a:r>
              <a:rPr lang="ru-RU" dirty="0" smtClean="0"/>
              <a:t>10 класс</a:t>
            </a:r>
            <a:endParaRPr lang="ru-RU" dirty="0"/>
          </a:p>
        </p:txBody>
      </p:sp>
      <p:pic>
        <p:nvPicPr>
          <p:cNvPr id="1026" name="Picture 2" descr="C:\Users\нина\Desktop\Предметные недели\неделя математики-фото\Неделя математики\PB160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73258"/>
            <a:ext cx="4038600" cy="3678421"/>
          </a:xfrm>
          <a:prstGeom prst="rect">
            <a:avLst/>
          </a:prstGeom>
          <a:noFill/>
        </p:spPr>
      </p:pic>
      <p:pic>
        <p:nvPicPr>
          <p:cNvPr id="1027" name="Picture 3" descr="C:\Users\нина\Desktop\Предметные недели\неделя математики-фото\Неделя математики\PB160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04176"/>
            <a:ext cx="3829048" cy="372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«Математический турнир»</a:t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  <p:pic>
        <p:nvPicPr>
          <p:cNvPr id="2050" name="Picture 2" descr="C:\Users\нина\Desktop\Предметные недели\неделя математики-фото\Неделя математики\PB160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1"/>
            <a:ext cx="3857652" cy="2657473"/>
          </a:xfrm>
          <a:prstGeom prst="rect">
            <a:avLst/>
          </a:prstGeom>
          <a:noFill/>
        </p:spPr>
      </p:pic>
      <p:pic>
        <p:nvPicPr>
          <p:cNvPr id="2051" name="Picture 3" descr="C:\Users\нина\Desktop\Предметные недели\неделя математики-фото\Неделя математики\PB160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048021" cy="2286016"/>
          </a:xfrm>
          <a:prstGeom prst="rect">
            <a:avLst/>
          </a:prstGeom>
          <a:noFill/>
        </p:spPr>
      </p:pic>
      <p:pic>
        <p:nvPicPr>
          <p:cNvPr id="2052" name="Picture 4" descr="C:\Users\нина\Desktop\Предметные недели\неделя математики-фото\Неделя математики\PB16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28802"/>
            <a:ext cx="2809895" cy="210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«Клуб весёлых и находчивых математиков»   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pic>
        <p:nvPicPr>
          <p:cNvPr id="3074" name="Picture 2" descr="C:\Users\нина\Desktop\Предметные недели\неделя математики-фото\Неделя математики\PB1600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043230" cy="2282423"/>
          </a:xfrm>
          <a:prstGeom prst="rect">
            <a:avLst/>
          </a:prstGeom>
          <a:noFill/>
        </p:spPr>
      </p:pic>
      <p:pic>
        <p:nvPicPr>
          <p:cNvPr id="3075" name="Picture 3" descr="C:\Users\нина\Desktop\Предметные недели\неделя математики-фото\Неделя математики\PB160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2971792" cy="2228844"/>
          </a:xfrm>
          <a:prstGeom prst="rect">
            <a:avLst/>
          </a:prstGeom>
          <a:noFill/>
        </p:spPr>
      </p:pic>
      <p:pic>
        <p:nvPicPr>
          <p:cNvPr id="3076" name="Picture 4" descr="C:\Users\нина\Desktop\Предметные недели\неделя математики-фото\Неделя математики\PB16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79"/>
            <a:ext cx="3000396" cy="2250297"/>
          </a:xfrm>
          <a:prstGeom prst="rect">
            <a:avLst/>
          </a:prstGeom>
          <a:noFill/>
        </p:spPr>
      </p:pic>
      <p:pic>
        <p:nvPicPr>
          <p:cNvPr id="3077" name="Picture 5" descr="C:\Users\нина\Desktop\Предметные недели\неделя математики-фото\Неделя математики\PB16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762" y="1357298"/>
            <a:ext cx="290220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«Счастливый случай» 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Рисунок 1" descr="F:\Новая папка\181111-1143(00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1031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5" descr="F:\Новая папка\171111-0852(00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2148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«Математическая шкатулка»</a:t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4098" name="Picture 2" descr="C:\Users\нина\Desktop\Предметные недели\неделя математики-фото\Неделя математики\PB16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543164" cy="1907373"/>
          </a:xfrm>
          <a:prstGeom prst="rect">
            <a:avLst/>
          </a:prstGeom>
          <a:noFill/>
        </p:spPr>
      </p:pic>
      <p:pic>
        <p:nvPicPr>
          <p:cNvPr id="4099" name="Picture 3" descr="C:\Users\нина\Desktop\Предметные недели\неделя математики-фото\Неделя математики\PB16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2905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нина\Desktop\Предметные недели\неделя математики-фото\Неделя математики\PB16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3116"/>
            <a:ext cx="3155987" cy="236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174</Words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Неделя математики</vt:lpstr>
      <vt:lpstr>График проведения  Недели математики</vt:lpstr>
      <vt:lpstr>«Один ум – хорошо, а пять – лучше» 10 класс</vt:lpstr>
      <vt:lpstr>«Математический турнир» 4 класс</vt:lpstr>
      <vt:lpstr>«Клуб весёлых и находчивых математиков»    2 класс</vt:lpstr>
      <vt:lpstr>«Счастливый случай» 7 класс</vt:lpstr>
      <vt:lpstr>«Математическая шкатулка» 3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математики</dc:title>
  <dc:creator>МБОУ СОШ № 19</dc:creator>
  <cp:lastModifiedBy>нина</cp:lastModifiedBy>
  <cp:revision>8</cp:revision>
  <dcterms:created xsi:type="dcterms:W3CDTF">2012-11-20T05:21:14Z</dcterms:created>
  <dcterms:modified xsi:type="dcterms:W3CDTF">2012-11-21T09:49:19Z</dcterms:modified>
</cp:coreProperties>
</file>