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51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МБОУ СОШ № 19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ст.Казанская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928670"/>
            <a:ext cx="7691435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Неделя искусства 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«Весна искусств»</a:t>
            </a:r>
          </a:p>
          <a:p>
            <a:pPr algn="ctr"/>
            <a:endParaRPr lang="ru-RU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2012-2013 учебный год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6"/>
            <a:ext cx="822960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28671"/>
          <a:ext cx="8072462" cy="6482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222"/>
                <a:gridCol w="2111390"/>
                <a:gridCol w="2286016"/>
                <a:gridCol w="857256"/>
                <a:gridCol w="2214578"/>
              </a:tblGrid>
              <a:tr h="92544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</a:p>
                    <a:p>
                      <a:pPr algn="ctr"/>
                      <a:r>
                        <a:rPr lang="ru-RU" dirty="0" err="1" smtClean="0"/>
                        <a:t>прове</a:t>
                      </a:r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lang="ru-RU" dirty="0" err="1" smtClean="0"/>
                        <a:t>дения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</a:tr>
              <a:tr h="73345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«Весна на Кубани»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урок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Иванова А.В., учитель начальных классов</a:t>
                      </a:r>
                      <a:endParaRPr lang="ru-RU" dirty="0"/>
                    </a:p>
                  </a:txBody>
                  <a:tcPr/>
                </a:tc>
              </a:tr>
              <a:tr h="64780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«Весна идёт…»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Выставка - конкурс рисунков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Черныш Л.М., учитель ИЗО</a:t>
                      </a:r>
                      <a:endParaRPr lang="ru-RU" dirty="0"/>
                    </a:p>
                  </a:txBody>
                  <a:tcPr/>
                </a:tc>
              </a:tr>
              <a:tr h="8857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«Знаки и символы искусства»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8а, 8б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Конох</a:t>
                      </a:r>
                      <a:r>
                        <a:rPr lang="ru-RU" dirty="0" smtClean="0"/>
                        <a:t> И.В., учитель искусства</a:t>
                      </a:r>
                      <a:endParaRPr lang="ru-RU" dirty="0"/>
                    </a:p>
                  </a:txBody>
                  <a:tcPr/>
                </a:tc>
              </a:tr>
              <a:tr h="13746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«Золотое кольцо России»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«Минута славы»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«Музыкальная открытка»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Заочная экскурсия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Конкурс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1-11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Конох</a:t>
                      </a:r>
                      <a:r>
                        <a:rPr lang="ru-RU" dirty="0" smtClean="0"/>
                        <a:t> И.В., учитель искусства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Рязанова </a:t>
                      </a:r>
                      <a:r>
                        <a:rPr lang="ru-RU" dirty="0" err="1" smtClean="0"/>
                        <a:t>И.А.,заместитель</a:t>
                      </a:r>
                      <a:r>
                        <a:rPr lang="ru-RU" dirty="0" smtClean="0"/>
                        <a:t> директора по ВР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Скоркина</a:t>
                      </a:r>
                      <a:r>
                        <a:rPr lang="ru-RU" dirty="0" smtClean="0"/>
                        <a:t> С.Р., учитель начальных классов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69566" y="0"/>
            <a:ext cx="56048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проведения  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14290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«Минута славы»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1-11 классы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2" descr="F:\8 марта\P306009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42778"/>
            <a:ext cx="3521075" cy="2640806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</p:pic>
      <p:pic>
        <p:nvPicPr>
          <p:cNvPr id="2051" name="Picture 3" descr="F:\8 марта\P30600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8300" y="2542778"/>
            <a:ext cx="3521075" cy="2640806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«Музыкальная открытка»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pic>
        <p:nvPicPr>
          <p:cNvPr id="3074" name="Picture 2" descr="F:\8 марта\P30600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42778"/>
            <a:ext cx="3521075" cy="2640806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3075" name="Picture 3" descr="F:\8 марта\P30600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8300" y="2542778"/>
            <a:ext cx="3521075" cy="2640806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339</TotalTime>
  <Words>126</Words>
  <PresentationFormat>Экран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 </vt:lpstr>
      <vt:lpstr> </vt:lpstr>
      <vt:lpstr> </vt:lpstr>
      <vt:lpstr>«Музыкальная открытка» 2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МБОУ СОШ № 19</dc:creator>
  <cp:lastModifiedBy>нина</cp:lastModifiedBy>
  <cp:revision>41</cp:revision>
  <dcterms:created xsi:type="dcterms:W3CDTF">2012-11-30T04:10:35Z</dcterms:created>
  <dcterms:modified xsi:type="dcterms:W3CDTF">2013-03-13T06:52:35Z</dcterms:modified>
</cp:coreProperties>
</file>