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5" r:id="rId6"/>
    <p:sldId id="261" r:id="rId7"/>
    <p:sldId id="263" r:id="rId8"/>
    <p:sldId id="266" r:id="rId9"/>
    <p:sldId id="267" r:id="rId10"/>
    <p:sldId id="260" r:id="rId11"/>
    <p:sldId id="271" r:id="rId12"/>
    <p:sldId id="268" r:id="rId13"/>
    <p:sldId id="269" r:id="rId14"/>
    <p:sldId id="270" r:id="rId15"/>
    <p:sldId id="272" r:id="rId16"/>
    <p:sldId id="282" r:id="rId17"/>
    <p:sldId id="283" r:id="rId18"/>
    <p:sldId id="284" r:id="rId19"/>
    <p:sldId id="274" r:id="rId20"/>
    <p:sldId id="275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318E7-6759-493F-906D-09668B263762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69DD8-D4B9-4C83-901E-F840FCE5A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pull dir="r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user\&#1052;&#1086;&#1080;%20&#1076;&#1086;&#1082;&#1091;&#1084;&#1077;&#1085;&#1090;&#1099;\&#1054;&#1090;&#1082;&#1088;.%20&#1082;&#1083;%20&#1095;&#1072;&#1089;%202013\21.%20Goodbye.mp3" TargetMode="Externa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FF00"/>
                </a:solidFill>
              </a:rPr>
              <a:t>Собака- верный друг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5661248"/>
            <a:ext cx="5184576" cy="7920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КГБКСКОУ СКШИ 8 вида 11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Шишканова С.Е.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Охотничьи собаки</a:t>
            </a:r>
            <a:endParaRPr lang="ru-RU" dirty="0"/>
          </a:p>
        </p:txBody>
      </p:sp>
      <p:pic>
        <p:nvPicPr>
          <p:cNvPr id="5" name="Содержимое 4" descr="image00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196753"/>
            <a:ext cx="3682695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0b0d5b3e9dadd08eba65f0d7ed2d493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499992" y="1268760"/>
            <a:ext cx="3816424" cy="2683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1" descr="150_2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4365104"/>
            <a:ext cx="2239499" cy="2132856"/>
          </a:xfrm>
          <a:prstGeom prst="round1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552" y="414908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Гончая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414908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Борзая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5733256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Спаниель</a:t>
            </a:r>
            <a:endParaRPr lang="ru-RU" sz="2800" dirty="0"/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Собака-поводырь</a:t>
            </a:r>
            <a:endParaRPr lang="ru-RU" dirty="0"/>
          </a:p>
        </p:txBody>
      </p:sp>
      <p:pic>
        <p:nvPicPr>
          <p:cNvPr id="6" name="Содержимое 5" descr="seeing-eye-dog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572000" y="2348880"/>
            <a:ext cx="4038600" cy="3152078"/>
          </a:xfrm>
        </p:spPr>
      </p:pic>
      <p:pic>
        <p:nvPicPr>
          <p:cNvPr id="8" name="Содержимое 7" descr="1323949484_sobaka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51520" y="1268760"/>
            <a:ext cx="4038600" cy="2688193"/>
          </a:xfrm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Декоративные собаки</a:t>
            </a:r>
            <a:endParaRPr lang="ru-RU" dirty="0"/>
          </a:p>
        </p:txBody>
      </p:sp>
      <p:pic>
        <p:nvPicPr>
          <p:cNvPr id="8" name="Содержимое 7" descr="12545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932040" y="1628800"/>
            <a:ext cx="3394472" cy="4525963"/>
          </a:xfrm>
        </p:spPr>
      </p:pic>
      <p:pic>
        <p:nvPicPr>
          <p:cNvPr id="7" name="Содержимое 6" descr="kampari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964432" y="1600200"/>
            <a:ext cx="3024135" cy="4525963"/>
          </a:xfr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Декоративные собаки</a:t>
            </a:r>
            <a:endParaRPr lang="ru-RU" dirty="0"/>
          </a:p>
        </p:txBody>
      </p:sp>
      <p:pic>
        <p:nvPicPr>
          <p:cNvPr id="5" name="Содержимое 4" descr="dandiedinmontterrier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2348880"/>
            <a:ext cx="4038600" cy="3028950"/>
          </a:xfrm>
        </p:spPr>
      </p:pic>
      <p:pic>
        <p:nvPicPr>
          <p:cNvPr id="6" name="Содержимое 5" descr="najden_pomeranskij_shpic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932040" y="1556792"/>
            <a:ext cx="3461595" cy="4525963"/>
          </a:xfr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3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Собака в космосе</a:t>
            </a:r>
            <a:endParaRPr lang="ru-RU" dirty="0"/>
          </a:p>
        </p:txBody>
      </p:sp>
      <p:pic>
        <p:nvPicPr>
          <p:cNvPr id="5" name="Picture 2" descr="Картинка 6 из 119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24744"/>
            <a:ext cx="393643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Алексей\Рабочий стол\1226723195_do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2060848"/>
            <a:ext cx="3672408" cy="319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7584" y="4581128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Лайка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868144" y="5661248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Белка и </a:t>
            </a:r>
            <a:r>
              <a:rPr lang="en-US" sz="2800" dirty="0" smtClean="0"/>
              <a:t>C</a:t>
            </a:r>
            <a:r>
              <a:rPr lang="ru-RU" sz="2800" dirty="0" err="1" smtClean="0"/>
              <a:t>трелка</a:t>
            </a:r>
            <a:endParaRPr lang="ru-RU" sz="28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Самые верные собаки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Бобби- символ преданности. Этот монумент установили в Шотландии, на одном из кладбищ. И это очень печальная история о преданности своему хозяину.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Молодой лохматый </a:t>
            </a:r>
            <a:r>
              <a:rPr lang="ru-RU" b="1" dirty="0" err="1" smtClean="0">
                <a:solidFill>
                  <a:srgbClr val="7030A0"/>
                </a:solidFill>
              </a:rPr>
              <a:t>скайтерьер</a:t>
            </a:r>
            <a:r>
              <a:rPr lang="ru-RU" b="1" dirty="0" smtClean="0">
                <a:solidFill>
                  <a:srgbClr val="7030A0"/>
                </a:solidFill>
              </a:rPr>
              <a:t> Бобби не смог перенести смерти своего хозяина. И в течение 14 лет приходил и ночевал у его могилы. </a:t>
            </a:r>
          </a:p>
          <a:p>
            <a:endParaRPr lang="ru-RU" dirty="0"/>
          </a:p>
        </p:txBody>
      </p:sp>
      <p:pic>
        <p:nvPicPr>
          <p:cNvPr id="5" name="Picture 6" descr="Памятник Скайтерьеру Бобб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268760"/>
            <a:ext cx="4392488" cy="3294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21. Goodby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7020272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1" y="214290"/>
            <a:ext cx="828680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Памятники  собакам</a:t>
            </a:r>
          </a:p>
        </p:txBody>
      </p:sp>
      <p:pic>
        <p:nvPicPr>
          <p:cNvPr id="14339" name="Picture 2" descr="Картинка 1 из 7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1214438"/>
            <a:ext cx="250031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3071813" y="1500188"/>
            <a:ext cx="59293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В  Париже поставили памятник </a:t>
            </a:r>
            <a:r>
              <a:rPr lang="ru-RU" sz="2400" b="1" dirty="0" err="1">
                <a:solidFill>
                  <a:srgbClr val="C00000"/>
                </a:solidFill>
              </a:rPr>
              <a:t>сербернару</a:t>
            </a:r>
            <a:r>
              <a:rPr lang="ru-RU" sz="2400" b="1" dirty="0">
                <a:solidFill>
                  <a:srgbClr val="C00000"/>
                </a:solidFill>
              </a:rPr>
              <a:t> по кличке </a:t>
            </a:r>
            <a:r>
              <a:rPr lang="ru-RU" sz="2400" b="1" dirty="0" err="1">
                <a:solidFill>
                  <a:srgbClr val="C00000"/>
                </a:solidFill>
              </a:rPr>
              <a:t>Барри</a:t>
            </a:r>
            <a:r>
              <a:rPr lang="ru-RU" sz="2400" b="1" dirty="0">
                <a:solidFill>
                  <a:srgbClr val="C00000"/>
                </a:solidFill>
              </a:rPr>
              <a:t>,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который  в горах спас 40 человек</a:t>
            </a:r>
          </a:p>
        </p:txBody>
      </p:sp>
      <p:pic>
        <p:nvPicPr>
          <p:cNvPr id="14341" name="Picture 2" descr="23807705_matro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38" y="3071813"/>
            <a:ext cx="33782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Прямоугольник 8"/>
          <p:cNvSpPr>
            <a:spLocks noChangeArrowheads="1"/>
          </p:cNvSpPr>
          <p:nvPr/>
        </p:nvSpPr>
        <p:spPr bwMode="auto">
          <a:xfrm>
            <a:off x="2214563" y="5072063"/>
            <a:ext cx="65722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В  Берлине – памятник собаке поводырю слепых. Эти собаки выполняют неоценимую оценку людям с ограниченными возможностями.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57166"/>
            <a:ext cx="8421139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ПАМЯТНИК  ПОГРАНИЧНИКУ  С  СОБАКОЙ</a:t>
            </a:r>
          </a:p>
        </p:txBody>
      </p:sp>
      <p:pic>
        <p:nvPicPr>
          <p:cNvPr id="17411" name="Picture 5" descr="http://img-fotki.yandex.ru/get/16/aksal9.7/0_d4e0_141734fd_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625" y="1785938"/>
            <a:ext cx="40862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4786313" y="6000750"/>
            <a:ext cx="433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</a:rPr>
              <a:t>ГОРОД  БЛАГОВЕЩЕНСК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" descr="C:\Documents and Settings\Алексей\Рабочий стол\сша бесси пожар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3" y="1928813"/>
            <a:ext cx="3276600" cy="45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857250" y="4286250"/>
            <a:ext cx="3754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7030A0"/>
                </a:solidFill>
              </a:rPr>
              <a:t>США   СОБАКА  БЕССИ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14291"/>
            <a:ext cx="6858048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ПАМЯТНИК ПОЖАРНОМУ</a:t>
            </a:r>
            <a:br>
              <a:rPr lang="ru-RU" sz="3600" b="1" dirty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  СОБАКОЙ</a:t>
            </a:r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Самые верные собаки</a:t>
            </a:r>
            <a:endParaRPr lang="ru-RU" dirty="0"/>
          </a:p>
        </p:txBody>
      </p:sp>
      <p:pic>
        <p:nvPicPr>
          <p:cNvPr id="5" name="Содержимое 4" descr="1269317573_dog_005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6" y="2564904"/>
            <a:ext cx="6059016" cy="4019147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 США памятник собаке  по кличке ШЕП</a:t>
            </a:r>
            <a:endParaRPr lang="ru-RU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Служебные собаки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1" descr="Картинка 34 из 35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1700808"/>
            <a:ext cx="4762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07704" y="5805264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Овчарка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Норвегия</a:t>
            </a:r>
            <a:endParaRPr lang="ru-RU" dirty="0"/>
          </a:p>
        </p:txBody>
      </p:sp>
      <p:pic>
        <p:nvPicPr>
          <p:cNvPr id="5" name="Содержимое 4" descr="498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403648" y="1196752"/>
            <a:ext cx="6408712" cy="4740691"/>
          </a:xfr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Россия</a:t>
            </a:r>
            <a:endParaRPr lang="ru-RU" dirty="0"/>
          </a:p>
        </p:txBody>
      </p:sp>
      <p:pic>
        <p:nvPicPr>
          <p:cNvPr id="4" name="Содержимое 3" descr="Pamjatniki-sobakam_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55776" y="1124744"/>
            <a:ext cx="3960440" cy="5058803"/>
          </a:xfrm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Япония </a:t>
            </a:r>
            <a:endParaRPr lang="ru-RU" dirty="0"/>
          </a:p>
        </p:txBody>
      </p:sp>
      <p:pic>
        <p:nvPicPr>
          <p:cNvPr id="4" name="Содержимое 3" descr="0_5d582_cfa5cc58_XL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1412776"/>
            <a:ext cx="6214137" cy="4525963"/>
          </a:xfrm>
        </p:spPr>
      </p:pic>
      <p:sp>
        <p:nvSpPr>
          <p:cNvPr id="5" name="TextBox 4"/>
          <p:cNvSpPr txBox="1"/>
          <p:nvPr/>
        </p:nvSpPr>
        <p:spPr>
          <a:xfrm>
            <a:off x="1043608" y="6021288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Хатико</a:t>
            </a:r>
            <a:endParaRPr lang="ru-RU" sz="2800" dirty="0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rticle_image-image-articlejj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5580112" y="3861048"/>
            <a:ext cx="3349064" cy="2520280"/>
          </a:xfrm>
        </p:spPr>
      </p:pic>
      <p:pic>
        <p:nvPicPr>
          <p:cNvPr id="5" name="Содержимое 3" descr="13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260648"/>
            <a:ext cx="4824536" cy="6139220"/>
          </a:xfrm>
          <a:prstGeom prst="rect">
            <a:avLst/>
          </a:prstGeom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rticle_image-image-article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1403648" y="980728"/>
            <a:ext cx="6139294" cy="4608512"/>
          </a:xfrm>
        </p:spPr>
      </p:pic>
      <p:sp>
        <p:nvSpPr>
          <p:cNvPr id="3" name="TextBox 2"/>
          <p:cNvSpPr txBox="1"/>
          <p:nvPr/>
        </p:nvSpPr>
        <p:spPr>
          <a:xfrm>
            <a:off x="1619672" y="5805264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Хатико</a:t>
            </a:r>
            <a:r>
              <a:rPr lang="ru-RU" sz="3200" b="1" dirty="0" smtClean="0"/>
              <a:t>. </a:t>
            </a:r>
            <a:endParaRPr lang="ru-RU" sz="3200" b="1" dirty="0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771514owczarek-c.jpg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755576" y="620688"/>
            <a:ext cx="2914650" cy="4525963"/>
          </a:xfrm>
        </p:spPr>
      </p:pic>
      <p:pic>
        <p:nvPicPr>
          <p:cNvPr id="7" name="Содержимое 6" descr="amstaf.jpg"/>
          <p:cNvPicPr>
            <a:picLocks noGrp="1" noChangeAspect="1"/>
          </p:cNvPicPr>
          <p:nvPr>
            <p:ph sz="half" idx="4294967295"/>
          </p:nvPr>
        </p:nvPicPr>
        <p:blipFill>
          <a:blip r:embed="rId3" cstate="screen"/>
          <a:stretch>
            <a:fillRect/>
          </a:stretch>
        </p:blipFill>
        <p:spPr>
          <a:xfrm>
            <a:off x="4139952" y="1124744"/>
            <a:ext cx="4533900" cy="3025775"/>
          </a:xfrm>
        </p:spPr>
      </p:pic>
      <p:sp>
        <p:nvSpPr>
          <p:cNvPr id="8" name="TextBox 7"/>
          <p:cNvSpPr txBox="1"/>
          <p:nvPr/>
        </p:nvSpPr>
        <p:spPr>
          <a:xfrm>
            <a:off x="611560" y="5661248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Колли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4860032" y="4653136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 smtClean="0"/>
              <a:t>Стафтерьер</a:t>
            </a:r>
            <a:endParaRPr lang="ru-RU" sz="4000" dirty="0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Служебные собаки</a:t>
            </a:r>
            <a:endParaRPr lang="ru-RU" dirty="0"/>
          </a:p>
        </p:txBody>
      </p:sp>
      <p:pic>
        <p:nvPicPr>
          <p:cNvPr id="5" name="Picture 3" descr="Картинка 14 из 23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395536" y="1412776"/>
            <a:ext cx="3816424" cy="315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4" descr="up72889-post-19-125327078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1556792"/>
            <a:ext cx="3952875" cy="3200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592" y="5013176"/>
            <a:ext cx="2736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Лайка</a:t>
            </a:r>
            <a:endParaRPr lang="ru-RU" sz="4800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5229200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Овчарка </a:t>
            </a:r>
            <a:r>
              <a:rPr lang="ru-RU" sz="3200" b="1" dirty="0" err="1" smtClean="0"/>
              <a:t>Алабай</a:t>
            </a:r>
            <a:endParaRPr lang="ru-RU" sz="3200" b="1" dirty="0"/>
          </a:p>
        </p:txBody>
      </p:sp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8429683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ПОГРАНИЧНЫЕ  СОБАКИ</a:t>
            </a:r>
          </a:p>
        </p:txBody>
      </p:sp>
      <p:pic>
        <p:nvPicPr>
          <p:cNvPr id="8195" name="Picture 2" descr="l_33c0f52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" y="1214438"/>
            <a:ext cx="3784476" cy="283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3" descr="MjYwMTk1ODAxLjMzMzMzMzMzMzMzMzNpbWFnZXMveXV6aGFrL3l1emhha184LmpwZw==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4293096"/>
            <a:ext cx="3168352" cy="236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lughba1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755576" y="1412776"/>
            <a:ext cx="7413625" cy="3760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8429683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ЕЗДОВЫЕ  СОБАКИ</a:t>
            </a:r>
          </a:p>
        </p:txBody>
      </p:sp>
      <p:pic>
        <p:nvPicPr>
          <p:cNvPr id="7171" name="Picture 2" descr="s320x24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44824"/>
            <a:ext cx="471487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8" descr="Картинка 27 из 423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3" y="1071563"/>
            <a:ext cx="34290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Пастушьи собаки</a:t>
            </a:r>
            <a:endParaRPr lang="ru-RU" dirty="0"/>
          </a:p>
        </p:txBody>
      </p:sp>
      <p:pic>
        <p:nvPicPr>
          <p:cNvPr id="5" name="Содержимое 4" descr="stav_1-b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531775"/>
            <a:ext cx="4038600" cy="2662813"/>
          </a:xfrm>
        </p:spPr>
      </p:pic>
      <p:pic>
        <p:nvPicPr>
          <p:cNvPr id="6" name="Содержимое 5" descr="пастуш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2183124"/>
            <a:ext cx="4038600" cy="3360115"/>
          </a:xfrm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Пастушьи собаки</a:t>
            </a:r>
            <a:endParaRPr lang="ru-RU" dirty="0"/>
          </a:p>
        </p:txBody>
      </p:sp>
      <p:pic>
        <p:nvPicPr>
          <p:cNvPr id="8" name="Содержимое 7" descr="пастушья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2070087"/>
            <a:ext cx="4038600" cy="3586189"/>
          </a:xfrm>
        </p:spPr>
      </p:pic>
      <p:pic>
        <p:nvPicPr>
          <p:cNvPr id="9" name="Содержимое 8" descr="Puli-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1765943"/>
            <a:ext cx="4038600" cy="4194476"/>
          </a:xfrm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160</Words>
  <Application>Microsoft Office PowerPoint</Application>
  <PresentationFormat>Экран (4:3)</PresentationFormat>
  <Paragraphs>42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Собака- верный друг</vt:lpstr>
      <vt:lpstr>Служебные собаки</vt:lpstr>
      <vt:lpstr>Слайд 3</vt:lpstr>
      <vt:lpstr>Служебные собаки</vt:lpstr>
      <vt:lpstr>Слайд 5</vt:lpstr>
      <vt:lpstr>Слайд 6</vt:lpstr>
      <vt:lpstr>Слайд 7</vt:lpstr>
      <vt:lpstr>Пастушьи собаки</vt:lpstr>
      <vt:lpstr>Пастушьи собаки</vt:lpstr>
      <vt:lpstr>Охотничьи собаки</vt:lpstr>
      <vt:lpstr>Собака-поводырь</vt:lpstr>
      <vt:lpstr>Декоративные собаки</vt:lpstr>
      <vt:lpstr>Декоративные собаки</vt:lpstr>
      <vt:lpstr>Собака в космосе</vt:lpstr>
      <vt:lpstr>Самые верные собаки</vt:lpstr>
      <vt:lpstr>Слайд 16</vt:lpstr>
      <vt:lpstr>Слайд 17</vt:lpstr>
      <vt:lpstr>Слайд 18</vt:lpstr>
      <vt:lpstr>Самые верные собаки</vt:lpstr>
      <vt:lpstr>Норвегия</vt:lpstr>
      <vt:lpstr>Россия</vt:lpstr>
      <vt:lpstr>Япония </vt:lpstr>
      <vt:lpstr>Слайд 23</vt:lpstr>
      <vt:lpstr>Слайд 24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Собака-верный друг</dc:title>
  <dc:creator>Sergey</dc:creator>
  <cp:lastModifiedBy>Sergey</cp:lastModifiedBy>
  <cp:revision>36</cp:revision>
  <dcterms:created xsi:type="dcterms:W3CDTF">2013-01-30T08:39:56Z</dcterms:created>
  <dcterms:modified xsi:type="dcterms:W3CDTF">2013-03-22T05:56:00Z</dcterms:modified>
</cp:coreProperties>
</file>