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МБОУ СОШ № 19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Ст.Казанская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928670"/>
            <a:ext cx="76914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Неделя технологии</a:t>
            </a: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2012-2013 учебный год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6"/>
            <a:ext cx="8229600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928671"/>
          <a:ext cx="9144001" cy="592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222"/>
                <a:gridCol w="2857520"/>
                <a:gridCol w="1539886"/>
                <a:gridCol w="785818"/>
                <a:gridCol w="3357555"/>
              </a:tblGrid>
              <a:tr h="91825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</a:p>
                    <a:p>
                      <a:pPr algn="ctr"/>
                      <a:r>
                        <a:rPr lang="ru-RU" dirty="0" err="1" smtClean="0"/>
                        <a:t>прове</a:t>
                      </a:r>
                      <a:r>
                        <a:rPr lang="ru-RU" dirty="0" smtClean="0"/>
                        <a:t>-</a:t>
                      </a:r>
                    </a:p>
                    <a:p>
                      <a:pPr algn="ctr"/>
                      <a:r>
                        <a:rPr lang="ru-RU" dirty="0" err="1" smtClean="0"/>
                        <a:t>дения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</a:tr>
              <a:tr h="36730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 царстве технологии»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урок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Иванова А.В.</a:t>
                      </a:r>
                      <a:endParaRPr lang="ru-RU" dirty="0"/>
                    </a:p>
                  </a:txBody>
                  <a:tcPr/>
                </a:tc>
              </a:tr>
              <a:tr h="64278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«Рукодельники и рукодельницы»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Радченко Л.В.</a:t>
                      </a:r>
                      <a:endParaRPr lang="ru-RU" dirty="0"/>
                    </a:p>
                  </a:txBody>
                  <a:tcPr/>
                </a:tc>
              </a:tr>
              <a:tr h="64278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Мастерская Деда Мороза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Скоркина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С.Р.,Бражник</a:t>
                      </a:r>
                      <a:r>
                        <a:rPr lang="ru-RU" dirty="0" smtClean="0"/>
                        <a:t> Е.Н.</a:t>
                      </a:r>
                      <a:endParaRPr lang="ru-RU" dirty="0"/>
                    </a:p>
                  </a:txBody>
                  <a:tcPr/>
                </a:tc>
              </a:tr>
              <a:tr h="87891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Анимированный кроссворд «Бутерброды»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Башкатова В.Е.</a:t>
                      </a:r>
                      <a:endParaRPr lang="ru-RU" dirty="0"/>
                    </a:p>
                  </a:txBody>
                  <a:tcPr/>
                </a:tc>
              </a:tr>
              <a:tr h="918258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«Паровозик из </a:t>
                      </a:r>
                      <a:r>
                        <a:rPr lang="ru-RU" dirty="0" err="1" smtClean="0"/>
                        <a:t>Ромашково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Урок-путешествие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Башкатова В.Е.</a:t>
                      </a:r>
                    </a:p>
                  </a:txBody>
                  <a:tcPr/>
                </a:tc>
              </a:tr>
              <a:tr h="56093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</a:p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«Пять звёзд» </a:t>
                      </a:r>
                    </a:p>
                    <a:p>
                      <a:r>
                        <a:rPr lang="ru-RU" dirty="0" smtClean="0"/>
                        <a:t>Конкурс</a:t>
                      </a:r>
                      <a:r>
                        <a:rPr lang="ru-RU" baseline="0" dirty="0" smtClean="0"/>
                        <a:t> плакатов</a:t>
                      </a:r>
                      <a:endParaRPr lang="ru-RU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</a:t>
                      </a:r>
                    </a:p>
                    <a:p>
                      <a:r>
                        <a:rPr lang="ru-RU" dirty="0" smtClean="0"/>
                        <a:t>конкурс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</a:p>
                    <a:p>
                      <a:pPr algn="ctr"/>
                      <a:r>
                        <a:rPr lang="ru-RU" dirty="0" smtClean="0"/>
                        <a:t>5-7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Башкатова В.Е.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Башкатова В.Е.</a:t>
                      </a:r>
                    </a:p>
                  </a:txBody>
                  <a:tcPr/>
                </a:tc>
              </a:tr>
              <a:tr h="918258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</a:p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«Хозяюшки»</a:t>
                      </a:r>
                    </a:p>
                    <a:p>
                      <a:r>
                        <a:rPr lang="ru-RU" dirty="0" smtClean="0"/>
                        <a:t>«Стили одежды»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</a:t>
                      </a:r>
                    </a:p>
                    <a:p>
                      <a:r>
                        <a:rPr lang="ru-RU" dirty="0" smtClean="0"/>
                        <a:t>викторина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8А-8Б</a:t>
                      </a:r>
                    </a:p>
                    <a:p>
                      <a:r>
                        <a:rPr lang="ru-RU" dirty="0" smtClean="0"/>
                        <a:t>9-11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Башкатова В.Е.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Башкатова В.Е.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69566" y="0"/>
            <a:ext cx="5604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проведения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 w="38100"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/>
              <a:t>Мастерская Деда Мороза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класс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класс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нина\Documents\неделя технологии\PB3000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3116"/>
            <a:ext cx="2828916" cy="2121687"/>
          </a:xfrm>
          <a:prstGeom prst="rect">
            <a:avLst/>
          </a:prstGeom>
          <a:noFill/>
        </p:spPr>
      </p:pic>
      <p:pic>
        <p:nvPicPr>
          <p:cNvPr id="1027" name="Picture 3" descr="C:\Users\нина\Documents\неделя технологии\PB30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2857488" cy="2143116"/>
          </a:xfrm>
          <a:prstGeom prst="rect">
            <a:avLst/>
          </a:prstGeom>
          <a:noFill/>
        </p:spPr>
      </p:pic>
      <p:pic>
        <p:nvPicPr>
          <p:cNvPr id="1028" name="Picture 4" descr="C:\Users\нина\Documents\неделя технологии\PB30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929066"/>
            <a:ext cx="2714644" cy="2035983"/>
          </a:xfrm>
          <a:prstGeom prst="rect">
            <a:avLst/>
          </a:prstGeom>
          <a:noFill/>
        </p:spPr>
      </p:pic>
      <p:pic>
        <p:nvPicPr>
          <p:cNvPr id="1029" name="Picture 5" descr="C:\Users\нина\Documents\неделя технологии\PB30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214554"/>
            <a:ext cx="2952738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нина\Desktop\Предметные недели\технология-фото\Изображение 0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нина\Desktop\Предметные недели\технология-фото\Изображение 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285728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Конкурс плакатов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нина\Documents\неделя технологии\PB28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нина\Documents\неделя технологии\PB28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царстве технологии»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 класс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87154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«Рукодельники и рукодельницы»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класс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нина\Documents\неделя технологии\PB29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071942"/>
            <a:ext cx="2995634" cy="2246726"/>
          </a:xfrm>
          <a:prstGeom prst="rect">
            <a:avLst/>
          </a:prstGeom>
          <a:noFill/>
        </p:spPr>
      </p:pic>
      <p:pic>
        <p:nvPicPr>
          <p:cNvPr id="3075" name="Picture 3" descr="C:\Users\нина\Documents\неделя технологии\PB29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71942"/>
            <a:ext cx="3059653" cy="2294740"/>
          </a:xfrm>
          <a:prstGeom prst="rect">
            <a:avLst/>
          </a:prstGeom>
          <a:noFill/>
        </p:spPr>
      </p:pic>
      <p:pic>
        <p:nvPicPr>
          <p:cNvPr id="3076" name="Picture 4" descr="C:\Users\нина\Documents\неделя технологии\PB29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3143273" cy="2357454"/>
          </a:xfrm>
          <a:prstGeom prst="rect">
            <a:avLst/>
          </a:prstGeom>
          <a:noFill/>
        </p:spPr>
      </p:pic>
      <p:pic>
        <p:nvPicPr>
          <p:cNvPr id="3077" name="Picture 5" descr="C:\Users\нина\Documents\неделя технологии\PB29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571612"/>
            <a:ext cx="3071802" cy="2303852"/>
          </a:xfrm>
          <a:prstGeom prst="rect">
            <a:avLst/>
          </a:prstGeom>
          <a:noFill/>
        </p:spPr>
      </p:pic>
      <p:pic>
        <p:nvPicPr>
          <p:cNvPr id="8" name="Picture 4" descr="C:\Users\нина\Documents\неделя технологии\PB29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3143273" cy="2357454"/>
          </a:xfrm>
          <a:prstGeom prst="rect">
            <a:avLst/>
          </a:prstGeom>
          <a:noFill/>
        </p:spPr>
      </p:pic>
      <p:pic>
        <p:nvPicPr>
          <p:cNvPr id="9" name="Picture 5" descr="C:\Users\нина\Documents\неделя технологии\PB29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571612"/>
            <a:ext cx="3071802" cy="2303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415A2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141</Words>
  <PresentationFormat>Экран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</vt:lpstr>
      <vt:lpstr> </vt:lpstr>
      <vt:lpstr>Мастерская Деда Мороза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МБОУ СОШ № 19</dc:creator>
  <cp:lastModifiedBy>нина</cp:lastModifiedBy>
  <cp:revision>33</cp:revision>
  <dcterms:created xsi:type="dcterms:W3CDTF">2012-11-30T04:10:35Z</dcterms:created>
  <dcterms:modified xsi:type="dcterms:W3CDTF">2012-12-04T09:39:04Z</dcterms:modified>
</cp:coreProperties>
</file>