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Охват учащихся спортивно-массовой работой </c:v>
                </c:pt>
              </c:strCache>
            </c:strRef>
          </c:tx>
          <c:spPr>
            <a:solidFill>
              <a:srgbClr val="00FF00"/>
            </a:solidFill>
          </c:spPr>
          <c:explosion val="25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День здоровья </c:v>
                </c:pt>
                <c:pt idx="1">
                  <c:v>Летний оздоровительный лагерь</c:v>
                </c:pt>
                <c:pt idx="2">
                  <c:v>Спортсекции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1</c:v>
                </c:pt>
                <c:pt idx="1">
                  <c:v>0.25</c:v>
                </c:pt>
                <c:pt idx="2">
                  <c:v>0.64000000000000079</c:v>
                </c:pt>
              </c:numCache>
            </c:numRef>
          </c:val>
        </c:ser>
      </c:pie3DChart>
      <c:spPr>
        <a:noFill/>
        <a:ln w="25395">
          <a:noFill/>
        </a:ln>
      </c:spPr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59F5-1C62-44E3-9234-40071B6A49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98F84-D240-4ED9-8DEF-EDAE8ABDC6A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7CB9C-AD3D-4B88-975E-CFCEEA3DB8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59F5-1C62-44E3-9234-40071B6A498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ABF4-AFA5-4A12-9EDB-8A3213C0BC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33402-3602-4B8A-B75B-0F60476D57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77685-2D99-4BB8-86C9-ECE94E90E2D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2782A-995C-4E5E-8DD0-AA0F5E6614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1CA7A-E64E-4F5D-8256-8BA6A6BAED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8352-0BAC-4697-82CE-299740FC663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F5F0B-6877-4BC8-BE19-0CF307AFE2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ABF4-AFA5-4A12-9EDB-8A3213C0BC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95E9E-D594-4FC6-A951-85AD92AB77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98F84-D240-4ED9-8DEF-EDAE8ABDC6A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7CB9C-AD3D-4B88-975E-CFCEEA3DB8D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33402-3602-4B8A-B75B-0F60476D574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77685-2D99-4BB8-86C9-ECE94E90E2D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2782A-995C-4E5E-8DD0-AA0F5E6614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1CA7A-E64E-4F5D-8256-8BA6A6BAED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8352-0BAC-4697-82CE-299740FC663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F5F0B-6877-4BC8-BE19-0CF307AFE2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95E9E-D594-4FC6-A951-85AD92AB77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0F30F3-8148-477B-8DB9-BB8555C8E44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0F30F3-8148-477B-8DB9-BB8555C8E44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928688" y="1000125"/>
          <a:ext cx="7143750" cy="478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88" y="1071563"/>
            <a:ext cx="700087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Малые олимпийские игры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7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с.Новинка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Оформление по умолчанию</vt:lpstr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2013-04-12T19:40:19Z</dcterms:created>
  <dcterms:modified xsi:type="dcterms:W3CDTF">2013-04-12T19:41:22Z</dcterms:modified>
</cp:coreProperties>
</file>