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59F5-1C62-44E3-9234-40071B6A49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98F84-D240-4ED9-8DEF-EDAE8ABDC6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7CB9C-AD3D-4B88-975E-CFCEEA3DB8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ABF4-AFA5-4A12-9EDB-8A3213C0BC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3402-3602-4B8A-B75B-0F60476D57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685-2D99-4BB8-86C9-ECE94E90E2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782A-995C-4E5E-8DD0-AA0F5E6614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1CA7A-E64E-4F5D-8256-8BA6A6BAED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78352-0BAC-4697-82CE-299740FC66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5F0B-6877-4BC8-BE19-0CF307AFE2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5E9E-D594-4FC6-A951-85AD92AB77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F30F3-8148-477B-8DB9-BB8555C8E44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28625"/>
            <a:ext cx="87312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450" y="642938"/>
            <a:ext cx="86185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214313"/>
            <a:ext cx="74295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лагерь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«Юный олимпиец»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2013-04-12T19:37:30Z</dcterms:created>
  <dcterms:modified xsi:type="dcterms:W3CDTF">2013-04-12T20:15:35Z</dcterms:modified>
</cp:coreProperties>
</file>