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59F5-1C62-44E3-9234-40071B6A49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98F84-D240-4ED9-8DEF-EDAE8ABDC6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7CB9C-AD3D-4B88-975E-CFCEEA3DB8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5ABF4-AFA5-4A12-9EDB-8A3213C0BC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3402-3602-4B8A-B75B-0F60476D57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7685-2D99-4BB8-86C9-ECE94E90E2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2782A-995C-4E5E-8DD0-AA0F5E6614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1CA7A-E64E-4F5D-8256-8BA6A6BAED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78352-0BAC-4697-82CE-299740FC66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5F0B-6877-4BC8-BE19-0CF307AFE2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95E9E-D594-4FC6-A951-85AD92AB77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0F30F3-8148-477B-8DB9-BB8555C8E44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8501122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Акция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«Мы против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800" b="1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СПИДа</a:t>
            </a:r>
            <a:r>
              <a:rPr lang="ru-RU" sz="8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643188" y="5429250"/>
            <a:ext cx="3929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Чтобы СПИД – чума ХХ</a:t>
            </a:r>
            <a:r>
              <a:rPr lang="en-US">
                <a:solidFill>
                  <a:srgbClr val="000000"/>
                </a:solidFill>
              </a:rPr>
              <a:t>I</a:t>
            </a:r>
            <a:r>
              <a:rPr lang="ru-RU">
                <a:solidFill>
                  <a:srgbClr val="000000"/>
                </a:solidFill>
              </a:rPr>
              <a:t> века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Не грозил ни мне, ни тебе,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Помоги, человек, человеку,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Чтобы быть человеком вдвойне. </a:t>
            </a:r>
          </a:p>
        </p:txBody>
      </p:sp>
      <p:pic>
        <p:nvPicPr>
          <p:cNvPr id="22531" name="Picture 3" descr="C:\Documents and Settings\Admin\Мои документы\фото\СПИД\Изображение 0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85728"/>
            <a:ext cx="6643734" cy="4982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Admin\Мои документы\фото\СПИД\Изображение 0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85728"/>
            <a:ext cx="6477045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786063" y="5357813"/>
            <a:ext cx="4286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Пусть сигареты и алкоголь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Нас не подкупят, братья и сестры!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Уйдут печали, покинет боль,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Пока не поздно, пока не поздно!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2013-04-12T19:42:53Z</dcterms:created>
  <dcterms:modified xsi:type="dcterms:W3CDTF">2013-04-12T19:43:36Z</dcterms:modified>
</cp:coreProperties>
</file>