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959F5-1C62-44E3-9234-40071B6A49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98F84-D240-4ED9-8DEF-EDAE8ABDC6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7CB9C-AD3D-4B88-975E-CFCEEA3DB8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5ABF4-AFA5-4A12-9EDB-8A3213C0BC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33402-3602-4B8A-B75B-0F60476D57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77685-2D99-4BB8-86C9-ECE94E90E2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2782A-995C-4E5E-8DD0-AA0F5E6614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1CA7A-E64E-4F5D-8256-8BA6A6BAED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78352-0BAC-4697-82CE-299740FC66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F5F0B-6877-4BC8-BE19-0CF307AFE2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95E9E-D594-4FC6-A951-85AD92AB77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0F30F3-8148-477B-8DB9-BB8555C8E44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1"/>
          <p:cNvGraphicFramePr>
            <a:graphicFrameLocks/>
          </p:cNvGraphicFramePr>
          <p:nvPr/>
        </p:nvGraphicFramePr>
        <p:xfrm>
          <a:off x="642910" y="714356"/>
          <a:ext cx="7929562" cy="5286375"/>
        </p:xfrm>
        <a:graphic>
          <a:graphicData uri="http://schemas.openxmlformats.org/presentationml/2006/ole">
            <p:oleObj spid="_x0000_s2050" r:id="rId3" imgW="7931583" imgH="5285690" progId="Excel.Sheet.8">
              <p:embed/>
            </p:oleObj>
          </a:graphicData>
        </a:graphic>
      </p:graphicFrame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8196290" cy="608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8390318" cy="617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Оформление по умолчанию</vt:lpstr>
      <vt:lpstr>Лист Microsoft Office Excel 97-2003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Физическая культура ребенка – забота семьи и школы </dc:title>
  <dc:creator>User</dc:creator>
  <cp:lastModifiedBy>User</cp:lastModifiedBy>
  <cp:revision>7</cp:revision>
  <dcterms:created xsi:type="dcterms:W3CDTF">2013-04-12T19:32:11Z</dcterms:created>
  <dcterms:modified xsi:type="dcterms:W3CDTF">2013-04-12T19:45:45Z</dcterms:modified>
</cp:coreProperties>
</file>