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59F5-1C62-44E3-9234-40071B6A4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8F84-D240-4ED9-8DEF-EDAE8ABDC6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7CB9C-AD3D-4B88-975E-CFCEEA3DB8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ABF4-AFA5-4A12-9EDB-8A3213C0BC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3402-3602-4B8A-B75B-0F60476D57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7685-2D99-4BB8-86C9-ECE94E90E2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782A-995C-4E5E-8DD0-AA0F5E6614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CA7A-E64E-4F5D-8256-8BA6A6BAED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8352-0BAC-4697-82CE-299740FC66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F5F0B-6877-4BC8-BE19-0CF307AFE2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5E9E-D594-4FC6-A951-85AD92AB77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0F30F3-8148-477B-8DB9-BB8555C8E44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42984"/>
            <a:ext cx="8501122" cy="4357718"/>
          </a:xfrm>
          <a:prstGeom prst="rect">
            <a:avLst/>
          </a:prstGeom>
          <a:noFill/>
        </p:spPr>
        <p:txBody>
          <a:bodyPr wrap="none">
            <a:prstTxWarp prst="textDoubleWave1">
              <a:avLst>
                <a:gd name="adj1" fmla="val 6250"/>
                <a:gd name="adj2" fmla="val -173"/>
              </a:avLst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Здоровьесберегающие</a:t>
            </a:r>
            <a:r>
              <a:rPr lang="ru-RU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технологии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285860"/>
            <a:ext cx="7286676" cy="4071966"/>
          </a:xfrm>
          <a:prstGeom prst="rect">
            <a:avLst/>
          </a:prstGeom>
          <a:noFill/>
        </p:spPr>
        <p:txBody>
          <a:bodyPr>
            <a:prstTxWarp prst="textCanUp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spc="100" dirty="0">
                <a:ln w="18000">
                  <a:solidFill>
                    <a:srgbClr val="BBE0E3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BBE0E3">
                    <a:satMod val="280000"/>
                    <a:tint val="100000"/>
                    <a:alpha val="5700"/>
                  </a:srgbClr>
                </a:solidFill>
                <a:effectLst>
                  <a:glow rad="139700">
                    <a:srgbClr val="2D2D8A">
                      <a:satMod val="175000"/>
                      <a:alpha val="40000"/>
                    </a:srgbClr>
                  </a:glow>
                  <a:outerShdw blurRad="25000" dist="20000" dir="16020000" algn="tl">
                    <a:srgbClr val="BBE0E3">
                      <a:satMod val="200000"/>
                      <a:shade val="1000"/>
                      <a:alpha val="60000"/>
                    </a:srgbClr>
                  </a:outerShdw>
                </a:effectLst>
              </a:rPr>
              <a:t>Спасение планеты в наших руках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Admin\Мои документы\фото\тематическая линейка (пож.безопасность)\Изображение 1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67716"/>
            <a:ext cx="9144000" cy="68188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культура ребенка – забота семьи и школы </dc:title>
  <dc:creator>User</dc:creator>
  <cp:lastModifiedBy>User</cp:lastModifiedBy>
  <cp:revision>2</cp:revision>
  <dcterms:created xsi:type="dcterms:W3CDTF">2013-04-12T19:32:11Z</dcterms:created>
  <dcterms:modified xsi:type="dcterms:W3CDTF">2013-04-12T19:34:47Z</dcterms:modified>
</cp:coreProperties>
</file>