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871"/>
    <a:srgbClr val="84DD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8768F-E421-4070-A7E4-03BC27B0DBBF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33A5B-410F-4FA6-9449-701E77003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C85-44A0-4EEC-9732-04222AED3787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6347-1023-4FFA-9520-B2956E21DB86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2F0B-CCDF-4FD6-894F-5C429C5CFE1B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5946-3077-476B-839A-726C345B61DE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E403-DF95-4DB5-A8E7-2AF454D2EC13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BD47-907C-4D41-8499-5B456B213F4F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721F-DF12-403D-8087-C57E674E7836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40D8-8182-4269-B1FC-6F572325202A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0F83-B2D1-462C-97C3-0C5E68358963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FC6-8190-4960-86A3-953034293607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C872-8355-487F-BA8C-AADA9E307603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18E947-DD46-4838-AC51-D0A8622E9ED8}" type="datetime1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5B17C1-9F7A-45B7-BE22-AE784F7D98E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search?p=10&amp;ed=1&amp;text=%D0%BF%D1%80%D0%BE%D0%B5%D0%BA%D1%82%D0%BD%D0%B0%D1%8F%20%D1%80%D0%B0%D0%B1%D0%BE%D1%82%D0%B0%20%D0%BF%D0%BE%20%D0%BC%D0%B0%D1%82%D0%B5%D0%BC%D0%B0%D1%82%D0%B8%D0%BA%D0%B5%20%20&amp;spsite=fake-026-334306.ru&amp;img_url=shkola9.edusite.ru/images/12.png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neshima.com/images/25000096083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786742" cy="79608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Семейный праздник в школе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928662" y="1785926"/>
            <a:ext cx="7500990" cy="4429156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«Сказ от сердца и души 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том, 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как мамы хороши!»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908720"/>
            <a:ext cx="6900882" cy="653210"/>
          </a:xfrm>
          <a:ln w="3810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   </a:t>
            </a:r>
            <a:r>
              <a:rPr lang="ru-RU" sz="53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Награждение</a:t>
            </a:r>
            <a:endParaRPr lang="ru-RU" sz="53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267744" y="2420888"/>
            <a:ext cx="6572296" cy="3084374"/>
          </a:xfrm>
          <a:prstGeom prst="cloudCallout">
            <a:avLst>
              <a:gd name="adj1" fmla="val -2439491"/>
              <a:gd name="adj2" fmla="val 876471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дачи всем!!!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 новых встреч!</a:t>
            </a:r>
          </a:p>
          <a:p>
            <a:pPr algn="ctr"/>
            <a:endParaRPr lang="ru-RU" sz="4000" b="1" dirty="0" smtClean="0"/>
          </a:p>
        </p:txBody>
      </p:sp>
      <p:pic>
        <p:nvPicPr>
          <p:cNvPr id="7" name="Picture 4" descr="7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7158" y="2214554"/>
            <a:ext cx="1928826" cy="3429024"/>
          </a:xfrm>
          <a:prstGeom prst="rect">
            <a:avLst/>
          </a:prstGeom>
          <a:noFill/>
          <a:ln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000100" y="1000108"/>
            <a:ext cx="7786742" cy="521497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>
              <a:buNone/>
            </a:pP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r">
              <a:buNone/>
            </a:pP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4" name="Picture 4" descr="7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357290" y="2071678"/>
            <a:ext cx="1971690" cy="3429024"/>
          </a:xfrm>
          <a:prstGeom prst="rect">
            <a:avLst/>
          </a:prstGeom>
          <a:noFill/>
          <a:ln/>
        </p:spPr>
      </p:pic>
      <p:sp>
        <p:nvSpPr>
          <p:cNvPr id="16" name="Овальная выноска 15"/>
          <p:cNvSpPr/>
          <p:nvPr/>
        </p:nvSpPr>
        <p:spPr>
          <a:xfrm rot="557481">
            <a:off x="3336748" y="1093834"/>
            <a:ext cx="4690581" cy="411046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Собирайся, народ!</a:t>
            </a:r>
          </a:p>
          <a:p>
            <a:pPr algn="r"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Нынче чудо вас ждёт!</a:t>
            </a:r>
          </a:p>
          <a:p>
            <a:pPr algn="r"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Солнце опускается-</a:t>
            </a:r>
          </a:p>
          <a:p>
            <a:pPr algn="r"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Представление начинается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!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307" y="719062"/>
            <a:ext cx="5255343" cy="1120533"/>
          </a:xfr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isometricOffAxis1Right"/>
            <a:lightRig rig="threePt" dir="t"/>
          </a:scene3d>
          <a:sp3d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 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ОНКУРС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НАКОМСТВО</a:t>
            </a:r>
            <a:r>
              <a:rPr lang="ru-RU" sz="2800" b="1" dirty="0" smtClean="0">
                <a:solidFill>
                  <a:srgbClr val="FF0000"/>
                </a:solidFill>
              </a:rPr>
              <a:t>»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2049" name="Rectangle 1"/>
          <p:cNvSpPr>
            <a:spLocks noGrp="1" noChangeArrowheads="1"/>
          </p:cNvSpPr>
          <p:nvPr>
            <p:ph idx="1"/>
          </p:nvPr>
        </p:nvSpPr>
        <p:spPr bwMode="auto">
          <a:xfrm rot="21336043">
            <a:off x="663755" y="2212229"/>
            <a:ext cx="7837963" cy="35394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(сколько, как зовут).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 нелюбимое занятие.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 любимое занятие.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красит женщину.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 бы три желания вы попросили у золотой рыбки.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Сокровенная мечта, сбылась ли она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3000"/>
                                        <p:tgtEl>
                                          <p:spTgt spid="20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3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3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30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30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30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4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472386" cy="1367590"/>
          </a:xfrm>
          <a:solidFill>
            <a:srgbClr val="FFC0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HeroicExtremeRightFacing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«Красна речь            </a:t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                             притчею»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 rot="21262864">
            <a:off x="805316" y="2644498"/>
            <a:ext cx="7649800" cy="2862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Яблоко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Зеркало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Ложка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Веревка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Шапка  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81394">
            <a:off x="5691153" y="2792515"/>
            <a:ext cx="1407268" cy="2045521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472386" cy="1367590"/>
          </a:xfrm>
          <a:solidFill>
            <a:srgbClr val="FFC0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HeroicExtremeRightFacing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«Красна речь           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   притчею»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 rot="20855316">
            <a:off x="1065896" y="2159875"/>
            <a:ext cx="7352959" cy="368716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Дом  вести… 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Когда семья вместе..,   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что клад, коли… 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красна изба углами, 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Отец рыбак, и дети ..</a:t>
            </a:r>
            <a:r>
              <a:rPr lang="ru-RU" sz="2800" dirty="0" smtClean="0"/>
              <a:t> </a:t>
            </a:r>
            <a:endParaRPr lang="ru-RU" sz="32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7411" name="Homepage"/>
          <p:cNvSpPr>
            <a:spLocks noEditPoints="1" noChangeArrowheads="1"/>
          </p:cNvSpPr>
          <p:nvPr/>
        </p:nvSpPr>
        <p:spPr bwMode="auto">
          <a:xfrm rot="20669870">
            <a:off x="6155307" y="2433884"/>
            <a:ext cx="1362075" cy="187642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400" decel="100000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400" decel="1000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400" decel="100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00" decel="100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00" decel="1000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400" decel="1000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400" decel="100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400" decel="100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00" decel="100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400" decel="1000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400" decel="100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400" decel="100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400" decel="100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400" decel="1000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400" decel="100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400" decel="100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400" decel="100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400" decel="1000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400" decel="100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400" decel="100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400" decel="100000" fill="hold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6" grpId="0" build="p" animBg="1"/>
      <p:bldP spid="174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510334"/>
          </a:xfrm>
          <a:solidFill>
            <a:srgbClr val="FFC000"/>
          </a:solidFill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«Смастери игрушку»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001056" cy="461011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numCol="2" spcCol="72000">
            <a:normAutofit/>
          </a:bodyPr>
          <a:lstStyle/>
          <a:p>
            <a:pPr lvl="0"/>
            <a:endParaRPr lang="ru-RU" sz="2200" b="1" dirty="0" smtClean="0">
              <a:solidFill>
                <a:schemeClr val="accent5"/>
              </a:solidFill>
            </a:endParaRP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Цветная бумага                         </a:t>
            </a: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Лоскутки  </a:t>
            </a: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Вата </a:t>
            </a: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Нитки</a:t>
            </a: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Ракушки</a:t>
            </a: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Спичечные коробки</a:t>
            </a: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Шарики</a:t>
            </a: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Фломастеры</a:t>
            </a: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Ножницы</a:t>
            </a:r>
          </a:p>
          <a:p>
            <a:pPr lvl="0"/>
            <a:endParaRPr lang="ru-RU" sz="2200" b="1" dirty="0" smtClean="0">
              <a:solidFill>
                <a:schemeClr val="accent5"/>
              </a:solidFill>
            </a:endParaRPr>
          </a:p>
          <a:p>
            <a:pPr lvl="0"/>
            <a:endParaRPr lang="ru-RU" sz="22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Клей</a:t>
            </a: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Степлер</a:t>
            </a: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Вата </a:t>
            </a:r>
          </a:p>
          <a:p>
            <a:pPr lvl="0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Нитки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1" name="Рисунок 10" descr="http://im2-tub.yandex.net/i?id=153339435&amp;tov=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857628"/>
            <a:ext cx="2428892" cy="21431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  <a:solidFill>
            <a:srgbClr val="FFC000"/>
          </a:solidFill>
          <a:scene3d>
            <a:camera prst="isometricOffAxis2Left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Конкурс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«Сочини стихотворение».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секрет – ответ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ребенок-медвежонок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дом – погром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папа – шляпа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обед – свет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гараж – шалаш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www.neshima.com/images/25000096083.jpg">
            <a:hlinkClick r:id="rId2" tgtFrame="_blank"/>
          </p:cNvPr>
          <p:cNvPicPr/>
          <p:nvPr/>
        </p:nvPicPr>
        <p:blipFill>
          <a:blip r:embed="rId3" cstate="print"/>
          <a:srcRect t="55207"/>
          <a:stretch>
            <a:fillRect/>
          </a:stretch>
        </p:blipFill>
        <p:spPr bwMode="auto">
          <a:xfrm>
            <a:off x="4786314" y="2285992"/>
            <a:ext cx="2786082" cy="271464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  <a:solidFill>
            <a:srgbClr val="FFC000"/>
          </a:solidFill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«На скорую руку».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2 7"/>
          <p:cNvSpPr/>
          <p:nvPr/>
        </p:nvSpPr>
        <p:spPr>
          <a:xfrm>
            <a:off x="1643042" y="2214554"/>
            <a:ext cx="6286544" cy="3786214"/>
          </a:xfrm>
          <a:prstGeom prst="borderCallout2">
            <a:avLst>
              <a:gd name="adj1" fmla="val 18469"/>
              <a:gd name="adj2" fmla="val -2074"/>
              <a:gd name="adj3" fmla="val 19031"/>
              <a:gd name="adj4" fmla="val -12608"/>
              <a:gd name="adj5" fmla="val 54300"/>
              <a:gd name="adj6" fmla="val -18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051720" y="2852936"/>
            <a:ext cx="250033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Зубочистки</a:t>
            </a:r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тарелок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Сыр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 ножей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786314" y="3000372"/>
            <a:ext cx="27146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Хлеб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Помидор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Огурец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Зелень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  <a:solidFill>
            <a:srgbClr val="FFC000"/>
          </a:solidFill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      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Конкурс   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«Что это?»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928802"/>
            <a:ext cx="3400420" cy="44348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хурма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сазан        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вобла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фисташки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виноград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бычки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брусника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бобы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топинамбур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изюм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корица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кокос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дыня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голубика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вишня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баклажан                             </a:t>
            </a:r>
          </a:p>
          <a:p>
            <a:r>
              <a:rPr lang="ru-RU" sz="1200" dirty="0" smtClean="0"/>
              <a:t>стерлядь </a:t>
            </a:r>
          </a:p>
          <a:p>
            <a:pPr>
              <a:buNone/>
            </a:pPr>
            <a:endParaRPr lang="ru-RU" sz="11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928802"/>
            <a:ext cx="3281386" cy="44348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индейка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артишок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квас         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кефаль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кумыс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арбуз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палтус                 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рябчик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пастернак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голубика                      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киви                      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лавровый лист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пшено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редька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лимон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виноград                       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клубника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сморчок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медовуха </a:t>
            </a:r>
          </a:p>
          <a:p>
            <a:pPr>
              <a:buNone/>
            </a:pPr>
            <a:r>
              <a:rPr lang="ru-RU" sz="1700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17C1-9F7A-45B7-BE22-AE784F7D98E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254</Words>
  <Application>Microsoft Office PowerPoint</Application>
  <PresentationFormat>Экран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Семейный праздник в школе</vt:lpstr>
      <vt:lpstr>Слайд 2</vt:lpstr>
      <vt:lpstr>   КОНКУРС    «ЗНАКОМСТВО»</vt:lpstr>
      <vt:lpstr>   конкурс  «Красна речь                                           притчею» </vt:lpstr>
      <vt:lpstr>   конкурс  «Красна речь                                           притчею» </vt:lpstr>
      <vt:lpstr>      Конкурс «Смастери игрушку»</vt:lpstr>
      <vt:lpstr>       Конкурс  «Сочини стихотворение».</vt:lpstr>
      <vt:lpstr>        Конкурс «На скорую руку». </vt:lpstr>
      <vt:lpstr>       Конкурс   «Что это?»</vt:lpstr>
      <vt:lpstr>   Награждение</vt:lpstr>
    </vt:vector>
  </TitlesOfParts>
  <Company>МОУ Притыкинская ООШ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Семейный праздник в школе</dc:title>
  <dc:creator>school</dc:creator>
  <cp:lastModifiedBy>Windows User</cp:lastModifiedBy>
  <cp:revision>63</cp:revision>
  <dcterms:created xsi:type="dcterms:W3CDTF">2010-01-27T05:35:30Z</dcterms:created>
  <dcterms:modified xsi:type="dcterms:W3CDTF">2013-03-12T17:17:13Z</dcterms:modified>
</cp:coreProperties>
</file>