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234316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Толерантность как основа взаимодействия участников образовательного процесса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457203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Умей чувствовать рядом с собой человека, умей понимать его душу, видеть в его глазах сложный духовный мир – радость, горе, беду несчастье.</a:t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Думай и чувствуй, как твои поступки могут отразиться на душевном состоянии другого человека.</a:t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В.А. Сухомлинский</a:t>
            </a:r>
            <a:b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32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57232"/>
            <a:ext cx="7854696" cy="500066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3500" dirty="0" smtClean="0"/>
              <a:t>Толерантность - это не простое чувство,</a:t>
            </a:r>
            <a:br>
              <a:rPr lang="ru-RU" sz="3500" dirty="0" smtClean="0"/>
            </a:br>
            <a:r>
              <a:rPr lang="ru-RU" sz="3500" dirty="0" smtClean="0"/>
              <a:t>Его не в раз приобретешь:</a:t>
            </a:r>
            <a:br>
              <a:rPr lang="ru-RU" sz="3500" dirty="0" smtClean="0"/>
            </a:br>
            <a:r>
              <a:rPr lang="ru-RU" sz="3500" dirty="0" smtClean="0"/>
              <a:t>Сколько надо проявить благородства и сочувствия,</a:t>
            </a:r>
            <a:br>
              <a:rPr lang="ru-RU" sz="3500" dirty="0" smtClean="0"/>
            </a:br>
            <a:r>
              <a:rPr lang="ru-RU" sz="3500" dirty="0" smtClean="0"/>
              <a:t>Только тогда сам все это поймешь.</a:t>
            </a:r>
            <a:br>
              <a:rPr lang="ru-RU" sz="3500" dirty="0" smtClean="0"/>
            </a:br>
            <a:r>
              <a:rPr lang="ru-RU" sz="3500" dirty="0" smtClean="0"/>
              <a:t>Толерантным быть – это искусство,</a:t>
            </a:r>
            <a:br>
              <a:rPr lang="ru-RU" sz="3500" dirty="0" smtClean="0"/>
            </a:br>
            <a:r>
              <a:rPr lang="ru-RU" sz="3500" dirty="0" smtClean="0"/>
              <a:t>Твердо в этом мы убеждены:</a:t>
            </a:r>
            <a:br>
              <a:rPr lang="ru-RU" sz="3500" dirty="0" smtClean="0"/>
            </a:br>
            <a:r>
              <a:rPr lang="ru-RU" sz="3500" dirty="0" smtClean="0"/>
              <a:t>В дружбе и согласии жить должны.</a:t>
            </a:r>
            <a:br>
              <a:rPr lang="ru-RU" sz="3500" dirty="0" smtClean="0"/>
            </a:br>
            <a:r>
              <a:rPr lang="ru-RU" sz="3500" dirty="0" smtClean="0"/>
              <a:t>Русские и украинцы, башкиры и татары</a:t>
            </a:r>
            <a:br>
              <a:rPr lang="ru-RU" sz="3500" dirty="0" smtClean="0"/>
            </a:br>
            <a:r>
              <a:rPr lang="ru-RU" sz="3500" dirty="0" smtClean="0"/>
              <a:t>Мир становится таким жестоким,</a:t>
            </a:r>
            <a:br>
              <a:rPr lang="ru-RU" sz="3500" dirty="0" smtClean="0"/>
            </a:br>
            <a:r>
              <a:rPr lang="ru-RU" sz="3500" dirty="0" smtClean="0"/>
              <a:t>Что по одиночке невозможно жить…</a:t>
            </a:r>
            <a:br>
              <a:rPr lang="ru-RU" sz="3500" dirty="0" smtClean="0"/>
            </a:br>
            <a:r>
              <a:rPr lang="ru-RU" sz="3500" dirty="0" smtClean="0"/>
              <a:t>Ответим друг другу чувством высоким-</a:t>
            </a:r>
            <a:br>
              <a:rPr lang="ru-RU" sz="3500" dirty="0" smtClean="0"/>
            </a:br>
            <a:r>
              <a:rPr lang="ru-RU" sz="3500" dirty="0" smtClean="0"/>
              <a:t>И хрупкий мир мы сможем сохранить.</a:t>
            </a:r>
            <a:br>
              <a:rPr lang="ru-RU" sz="3500" dirty="0" smtClean="0"/>
            </a:b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0002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Принципы воспитания толерантной личности</a:t>
            </a:r>
            <a:endParaRPr lang="ru-RU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07196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/>
              <a:t>Принцип субъективности</a:t>
            </a:r>
          </a:p>
          <a:p>
            <a:pPr algn="l"/>
            <a:r>
              <a:rPr lang="ru-RU" dirty="0" smtClean="0"/>
              <a:t>Требует опоры на активность самого ребёнка, стимулирования его самовоспитания, сознательного поведения и </a:t>
            </a:r>
            <a:r>
              <a:rPr lang="ru-RU" dirty="0" err="1" smtClean="0"/>
              <a:t>самокоррекции</a:t>
            </a:r>
            <a:r>
              <a:rPr lang="ru-RU" dirty="0" smtClean="0"/>
              <a:t> в отношениях с другими людьми.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21497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/>
              <a:t>Принцип адекватности</a:t>
            </a:r>
          </a:p>
          <a:p>
            <a:pPr algn="l"/>
            <a:r>
              <a:rPr lang="ru-RU" dirty="0" smtClean="0"/>
              <a:t>Требует соответствия содержания и средств воспитания социальной ситуации, в которой организуется воспитательный процесс.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214974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/>
              <a:t>Принцип индивидуализации</a:t>
            </a:r>
          </a:p>
          <a:p>
            <a:pPr algn="l"/>
            <a:r>
              <a:rPr lang="ru-RU" dirty="0" smtClean="0"/>
              <a:t>Предполагает определение индивидуальной  траектории воспитания  толерантного создания и поведения, выделение специальных  задач, соответствующих индивидуальным  особенностям и уровню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толерантности у ребёнка; определение особенностей включения детей в различные виды деятельности, раскрытие потенциалов личности, как в учебной, так и во внеурочной работе, представление возможности каждому учащемуся для самореализации и самораскрытия.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21497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/>
              <a:t>Принцип  рефлексивной позиции</a:t>
            </a:r>
          </a:p>
          <a:p>
            <a:pPr algn="l"/>
            <a:r>
              <a:rPr lang="ru-RU" dirty="0" smtClean="0"/>
              <a:t>Предполагает ориентацию на формирование осознанной устойчивой системы отношений школьника к какой-либо значимой для него проблеме, вопросу, проявляющихся в соответствующем поведении и поступках.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7854696" cy="521497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>
              <a:buFont typeface="Arial" pitchFamily="34" charset="0"/>
              <a:buChar char="•"/>
            </a:pPr>
            <a:r>
              <a:rPr lang="ru-RU" sz="3600" b="1" dirty="0" smtClean="0"/>
              <a:t>Принцип создания толерантной среды</a:t>
            </a:r>
          </a:p>
          <a:p>
            <a:pPr algn="l"/>
            <a:r>
              <a:rPr lang="ru-RU" dirty="0" smtClean="0"/>
              <a:t>Требует формирования в учебном заведении гуманистических отношений, в основе которых лежит реализация права каждого на своеобразное отношение к окружающей среде, самореализация в различных формах.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175</Words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Толерантность как основа взаимодействия участников образовательного процесса</vt:lpstr>
      <vt:lpstr>  Умей чувствовать рядом с собой человека, умей понимать его душу, видеть в его глазах сложный духовный мир – радость, горе, беду несчастье. Думай и чувствуй, как твои поступки могут отразиться на душевном состоянии другого человека.  В.А. Сухомлинский </vt:lpstr>
      <vt:lpstr>Слайд 3</vt:lpstr>
      <vt:lpstr>Принципы воспитания толерантной личности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16</cp:revision>
  <dcterms:modified xsi:type="dcterms:W3CDTF">2011-03-09T09:47:07Z</dcterms:modified>
</cp:coreProperties>
</file>