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8" r:id="rId4"/>
    <p:sldId id="269" r:id="rId5"/>
    <p:sldId id="267" r:id="rId6"/>
    <p:sldId id="258" r:id="rId7"/>
    <p:sldId id="266" r:id="rId8"/>
    <p:sldId id="261" r:id="rId9"/>
    <p:sldId id="262" r:id="rId10"/>
    <p:sldId id="264" r:id="rId11"/>
    <p:sldId id="259" r:id="rId12"/>
    <p:sldId id="263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udaruchka.com/post183523616/" TargetMode="External"/><Relationship Id="rId13" Type="http://schemas.openxmlformats.org/officeDocument/2006/relationships/hyperlink" Target="http://m.torg.ua/item/41811996" TargetMode="External"/><Relationship Id="rId18" Type="http://schemas.openxmlformats.org/officeDocument/2006/relationships/hyperlink" Target="http://www.rukodelie.net/vyshivka-ukrainskaj" TargetMode="External"/><Relationship Id="rId3" Type="http://schemas.openxmlformats.org/officeDocument/2006/relationships/hyperlink" Target="http://vishivanochka.ru/page/24/" TargetMode="External"/><Relationship Id="rId21" Type="http://schemas.openxmlformats.org/officeDocument/2006/relationships/hyperlink" Target="http://actpa.blogspot.ru/search/label/%D0%BC%D0%B5%D1%80%D0%B5%D0%B6%D0%BA%D0%25B" TargetMode="External"/><Relationship Id="rId7" Type="http://schemas.openxmlformats.org/officeDocument/2006/relationships/hyperlink" Target="http://viwivca.narod.ru/mer_vidi8.htm" TargetMode="External"/><Relationship Id="rId12" Type="http://schemas.openxmlformats.org/officeDocument/2006/relationships/hyperlink" Target="http://show.7ya.ru/private-showphoto.aspx" TargetMode="External"/><Relationship Id="rId17" Type="http://schemas.openxmlformats.org/officeDocument/2006/relationships/hyperlink" Target="http://e-korali.spravka.ua/products/34.html" TargetMode="External"/><Relationship Id="rId2" Type="http://schemas.openxmlformats.org/officeDocument/2006/relationships/hyperlink" Target="http://www.mode-elegance.ru/articles/shvy-vyshivki/skvoznye/prostye-merejki/" TargetMode="External"/><Relationship Id="rId16" Type="http://schemas.openxmlformats.org/officeDocument/2006/relationships/hyperlink" Target="http://show.7ya.ru/private-showphoto" TargetMode="External"/><Relationship Id="rId20" Type="http://schemas.openxmlformats.org/officeDocument/2006/relationships/hyperlink" Target="http://www.rukodelie.by/04/0414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knad.ru/rukmer1.php" TargetMode="External"/><Relationship Id="rId11" Type="http://schemas.openxmlformats.org/officeDocument/2006/relationships/hyperlink" Target="http://rukodelnitsa.info/vse-publikacii/page/14" TargetMode="External"/><Relationship Id="rId5" Type="http://schemas.openxmlformats.org/officeDocument/2006/relationships/hyperlink" Target="http://www.hobbygirl.ru/meregki.htm" TargetMode="External"/><Relationship Id="rId15" Type="http://schemas.openxmlformats.org/officeDocument/2006/relationships/hyperlink" Target="http://u-babushki.ru/index.php?menuop" TargetMode="External"/><Relationship Id="rId23" Type="http://schemas.openxmlformats.org/officeDocument/2006/relationships/hyperlink" Target="http://www.ua.all.biz/vyshivanka-muzhskayamerezhka-101-g639396" TargetMode="External"/><Relationship Id="rId10" Type="http://schemas.openxmlformats.org/officeDocument/2006/relationships/hyperlink" Target="http://www.vishivayu.ru/m2.html" TargetMode="External"/><Relationship Id="rId19" Type="http://schemas.openxmlformats.org/officeDocument/2006/relationships/hyperlink" Target="http://ovechka.com.ua/index.php?cPath=10691_10725" TargetMode="External"/><Relationship Id="rId4" Type="http://schemas.openxmlformats.org/officeDocument/2006/relationships/hyperlink" Target="http://publicwoman.ru/rukodelie/2481-merezhka-dvoynye-stolbiki.html" TargetMode="External"/><Relationship Id="rId9" Type="http://schemas.openxmlformats.org/officeDocument/2006/relationships/hyperlink" Target="http://mim19872007.narod.ru/photoalbum1.html" TargetMode="External"/><Relationship Id="rId14" Type="http://schemas.openxmlformats.org/officeDocument/2006/relationships/hyperlink" Target="http://domohozyaistvo.ru/361/" TargetMode="External"/><Relationship Id="rId22" Type="http://schemas.openxmlformats.org/officeDocument/2006/relationships/hyperlink" Target="http://nhpko.ru/%D0%BF%D1%80%D0%B5%D0%B4%D0%BF%D1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Виды машинной вышивки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тема:   </a:t>
            </a:r>
            <a:r>
              <a:rPr lang="ru-RU" sz="8000" dirty="0" smtClean="0"/>
              <a:t>мережки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38800" y="5486400"/>
            <a:ext cx="3505200" cy="9144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Корягина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Е.П.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Инструктор по труду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ГКОУ ЛО «Назийский ЦСА»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Узоры, выполняемые в пустых квадратах на пересечении широких мережек.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209800"/>
            <a:ext cx="477519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Мережки придают  ткани прозрачность и легкость.</a:t>
            </a:r>
            <a:br>
              <a:rPr lang="ru-RU" sz="2700" dirty="0" smtClean="0"/>
            </a:br>
            <a:r>
              <a:rPr lang="ru-RU" sz="2700" dirty="0" smtClean="0"/>
              <a:t> Они украшают разнообразные изделия: </a:t>
            </a:r>
            <a:br>
              <a:rPr lang="ru-RU" sz="2700" dirty="0" smtClean="0"/>
            </a:br>
            <a:r>
              <a:rPr lang="ru-RU" sz="2700" dirty="0" smtClean="0"/>
              <a:t>полотенца, скатерти.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81600" y="1524000"/>
            <a:ext cx="302019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76400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другие вещи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5825" t="7982" r="6796" b="2226"/>
          <a:stretch>
            <a:fillRect/>
          </a:stretch>
        </p:blipFill>
        <p:spPr bwMode="auto">
          <a:xfrm>
            <a:off x="2819400" y="2209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hlinkClick r:id="rId2"/>
              </a:rPr>
              <a:t>http://www.mode-elegance.ru/articles/shvy-vyshivki/skvoznye/prostye-merejki/</a:t>
            </a:r>
            <a:endParaRPr lang="ru-RU" sz="1100" dirty="0" smtClean="0"/>
          </a:p>
          <a:p>
            <a:r>
              <a:rPr lang="en-US" sz="1100" dirty="0" smtClean="0">
                <a:hlinkClick r:id="rId3"/>
              </a:rPr>
              <a:t>http://vishivanochka.ru/page/24/</a:t>
            </a:r>
            <a:endParaRPr lang="ru-RU" sz="1100" dirty="0" smtClean="0"/>
          </a:p>
          <a:p>
            <a:r>
              <a:rPr lang="en-US" sz="1100" dirty="0" smtClean="0">
                <a:hlinkClick r:id="rId4"/>
              </a:rPr>
              <a:t>http://publicwoman.ru/rukodelie/2481-merezhka-dvoynye-stolbiki.html</a:t>
            </a:r>
            <a:endParaRPr lang="ru-RU" sz="1100" dirty="0" smtClean="0"/>
          </a:p>
          <a:p>
            <a:r>
              <a:rPr lang="en-US" sz="1100" dirty="0" smtClean="0">
                <a:hlinkClick r:id="rId5"/>
              </a:rPr>
              <a:t>http://www.hobbygirl.ru/meregki.htm</a:t>
            </a:r>
            <a:endParaRPr lang="ru-RU" sz="1100" dirty="0" smtClean="0"/>
          </a:p>
          <a:p>
            <a:r>
              <a:rPr lang="en-US" sz="1100" dirty="0" smtClean="0">
                <a:hlinkClick r:id="rId6"/>
              </a:rPr>
              <a:t>tp://www.piknad.ru/rukmer1.php</a:t>
            </a:r>
            <a:endParaRPr lang="ru-RU" sz="1100" dirty="0" smtClean="0"/>
          </a:p>
          <a:p>
            <a:r>
              <a:rPr lang="en-US" sz="1100" dirty="0" smtClean="0">
                <a:hlinkClick r:id="rId7"/>
              </a:rPr>
              <a:t>http://viwivca.narod.ru/mer_vidi8.htm</a:t>
            </a:r>
            <a:endParaRPr lang="ru-RU" sz="1100" dirty="0" smtClean="0"/>
          </a:p>
          <a:p>
            <a:r>
              <a:rPr lang="en-US" sz="1100" dirty="0" smtClean="0">
                <a:hlinkClick r:id="rId8"/>
              </a:rPr>
              <a:t>http://sudaruchka.com/post183523616/</a:t>
            </a:r>
            <a:endParaRPr lang="ru-RU" sz="1100" dirty="0" smtClean="0"/>
          </a:p>
          <a:p>
            <a:r>
              <a:rPr lang="en-US" sz="1100" dirty="0" smtClean="0">
                <a:hlinkClick r:id="rId9"/>
              </a:rPr>
              <a:t>ttp://mim19872007.narod.ru/photoalbum1.html</a:t>
            </a:r>
            <a:r>
              <a:rPr lang="ru-RU" sz="1100" dirty="0" smtClean="0"/>
              <a:t>      </a:t>
            </a:r>
            <a:r>
              <a:rPr lang="en-US" sz="1100" dirty="0" smtClean="0">
                <a:hlinkClick r:id="rId10"/>
              </a:rPr>
              <a:t>h</a:t>
            </a:r>
            <a:r>
              <a:rPr lang="ru-RU" sz="1100" dirty="0" smtClean="0">
                <a:hlinkClick r:id="rId10"/>
              </a:rPr>
              <a:t> </a:t>
            </a:r>
            <a:r>
              <a:rPr lang="en-US" sz="1100" dirty="0" smtClean="0">
                <a:hlinkClick r:id="rId10"/>
              </a:rPr>
              <a:t>tp://www.vishivayu.ru/m2.html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http://rukodelnitsa.info/vse-publikacii/page/14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http://rukodelnitsa.info/vse-publikacii/page/14</a:t>
            </a:r>
            <a:endParaRPr lang="ru-RU" sz="1100" dirty="0" smtClean="0"/>
          </a:p>
          <a:p>
            <a:r>
              <a:rPr lang="en-US" sz="1100" dirty="0" smtClean="0">
                <a:hlinkClick r:id="rId12"/>
              </a:rPr>
              <a:t>http://show.7ya.ru/private-showphoto.aspx</a:t>
            </a:r>
            <a:r>
              <a:rPr lang="en-US" sz="1100" dirty="0" smtClean="0"/>
              <a:t>? </a:t>
            </a:r>
            <a:r>
              <a:rPr lang="en-US" sz="1100" dirty="0" smtClean="0">
                <a:hlinkClick r:id="rId13"/>
              </a:rPr>
              <a:t>http://m.torg.ua/item/41811996</a:t>
            </a:r>
            <a:endParaRPr lang="ru-RU" sz="1100" dirty="0" smtClean="0"/>
          </a:p>
          <a:p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http://domohozyaistvo.ru/361/</a:t>
            </a:r>
            <a:endParaRPr lang="ru-RU" sz="1100" dirty="0" smtClean="0"/>
          </a:p>
          <a:p>
            <a:r>
              <a:rPr lang="en-US" sz="1100" dirty="0" smtClean="0">
                <a:hlinkClick r:id="rId15"/>
              </a:rPr>
              <a:t>http://u-babushki.ru/index.php?menuop</a:t>
            </a:r>
            <a:r>
              <a:rPr lang="en-US" sz="1100" dirty="0" smtClean="0"/>
              <a:t> </a:t>
            </a:r>
            <a:r>
              <a:rPr lang="ru-RU" sz="1100" dirty="0" smtClean="0"/>
              <a:t>            </a:t>
            </a:r>
          </a:p>
          <a:p>
            <a:r>
              <a:rPr lang="en-US" sz="1100" dirty="0" smtClean="0">
                <a:hlinkClick r:id="rId16"/>
              </a:rPr>
              <a:t>http://show.7ya.ru/private-showphoto</a:t>
            </a:r>
            <a:r>
              <a:rPr lang="en-US" sz="1100" dirty="0" smtClean="0"/>
              <a:t>. </a:t>
            </a:r>
            <a:r>
              <a:rPr lang="ru-RU" sz="1100" dirty="0" smtClean="0"/>
              <a:t>               </a:t>
            </a:r>
            <a:r>
              <a:rPr lang="en-US" sz="1100" dirty="0" smtClean="0">
                <a:hlinkClick r:id="rId17"/>
              </a:rPr>
              <a:t>http://e-korali.spravka.ua/products/34.html</a:t>
            </a:r>
            <a:endParaRPr lang="ru-RU" sz="1100" dirty="0" smtClean="0"/>
          </a:p>
          <a:p>
            <a:endParaRPr lang="ru-RU" sz="1100" dirty="0" smtClean="0"/>
          </a:p>
          <a:p>
            <a:r>
              <a:rPr lang="en-US" sz="1100" dirty="0" smtClean="0">
                <a:hlinkClick r:id="rId18"/>
              </a:rPr>
              <a:t>http://www.rukodelie.net/vyshivka-ukrainskaj</a:t>
            </a:r>
            <a:endParaRPr lang="ru-RU" sz="1100" dirty="0" smtClean="0"/>
          </a:p>
          <a:p>
            <a:r>
              <a:rPr lang="en-US" sz="1100" dirty="0" smtClean="0">
                <a:hlinkClick r:id="rId19"/>
              </a:rPr>
              <a:t>http://ovechka.com.ua/index.php?cPath=10691_10725</a:t>
            </a:r>
            <a:endParaRPr lang="ru-RU" sz="1100" dirty="0" smtClean="0"/>
          </a:p>
          <a:p>
            <a:r>
              <a:rPr lang="en-US" sz="1100" dirty="0" smtClean="0">
                <a:hlinkClick r:id="rId20"/>
              </a:rPr>
              <a:t>http://www.rukodelie.by/04/0414.php</a:t>
            </a:r>
            <a:endParaRPr lang="ru-RU" sz="1100" dirty="0" smtClean="0"/>
          </a:p>
          <a:p>
            <a:r>
              <a:rPr lang="en-US" sz="1100" dirty="0" smtClean="0">
                <a:hlinkClick r:id="rId21"/>
              </a:rPr>
              <a:t>http://actpa.blogspot.ru/search/label/%D0%BC%D0%B5%D1%80%D0%B5%D0%B6%D0%BA%D0%B</a:t>
            </a:r>
            <a:endParaRPr lang="ru-RU" sz="1100" dirty="0" smtClean="0"/>
          </a:p>
          <a:p>
            <a:r>
              <a:rPr lang="en-US" sz="1000" dirty="0" smtClean="0">
                <a:hlinkClick r:id="rId22"/>
              </a:rPr>
              <a:t>http://nhpko.ru/%D0%BF%D1%80%D0%B5%D0%B4%D0%BF%D1%</a:t>
            </a:r>
            <a:endParaRPr lang="ru-RU" sz="1000" dirty="0" smtClean="0"/>
          </a:p>
          <a:p>
            <a:r>
              <a:rPr lang="en-US" sz="1400" dirty="0" smtClean="0">
                <a:hlinkClick r:id="rId23"/>
              </a:rPr>
              <a:t>http://www.ua.all.biz/vyshivanka-muzhskayamerezhka-101-g639396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14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интернетрессурсы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Мережки относятся к счетным швам.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Для выполнения мережек вытягивают из ткани несколько продольных ниток в одном направлении,</a:t>
            </a:r>
          </a:p>
          <a:p>
            <a:pPr>
              <a:buNone/>
            </a:pPr>
            <a:r>
              <a:rPr lang="ru-RU" dirty="0" smtClean="0"/>
              <a:t>    а поперечные нитки перевивают различными способами.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lum bright="-30000"/>
          </a:blip>
          <a:srcRect/>
          <a:stretch>
            <a:fillRect/>
          </a:stretch>
        </p:blipFill>
        <p:spPr bwMode="auto">
          <a:xfrm>
            <a:off x="4724400" y="2133600"/>
            <a:ext cx="387145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Мережку можно выполнять на всех тканях с полотняным переплетением, из которых легко вытягиваются нитки.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3400" y="32004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800600" y="3124200"/>
            <a:ext cx="3810000" cy="285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381000"/>
            <a:ext cx="8305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Выполняемые на машине мережки могут быть самыми разнообразными как по ширине, так и по сложности.</a:t>
            </a:r>
          </a:p>
          <a:p>
            <a:pPr algn="ctr">
              <a:buNone/>
            </a:pPr>
            <a:r>
              <a:rPr lang="ru-RU" dirty="0" smtClean="0"/>
              <a:t> Все они являются разновидностями простой мережки «столбик».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352800"/>
            <a:ext cx="42862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2338" y="4419600"/>
            <a:ext cx="434926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 простым в выполнении принадлежат следующие мережки: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41910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Мережка раскол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l="3184" t="9245" r="2876" b="7550"/>
          <a:stretch>
            <a:fillRect/>
          </a:stretch>
        </p:blipFill>
        <p:spPr bwMode="auto">
          <a:xfrm>
            <a:off x="4343400" y="3733800"/>
            <a:ext cx="4495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429000"/>
            <a:ext cx="35814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76800" y="2438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Мережка «жучок»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324600" cy="841375"/>
          </a:xfrm>
        </p:spPr>
        <p:txBody>
          <a:bodyPr/>
          <a:lstStyle/>
          <a:p>
            <a:pPr algn="ctr"/>
            <a:r>
              <a:rPr lang="ru-RU" dirty="0" smtClean="0"/>
              <a:t>Мережки с «настилом»</a:t>
            </a:r>
            <a:endParaRPr lang="ru-RU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2286000" y="2819400"/>
            <a:ext cx="4549775" cy="2605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Сложная мережка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contrast="20000"/>
          </a:blip>
          <a:srcRect t="3191" r="1887" b="10638"/>
          <a:stretch>
            <a:fillRect/>
          </a:stretch>
        </p:blipFill>
        <p:spPr bwMode="auto">
          <a:xfrm>
            <a:off x="0" y="1524000"/>
            <a:ext cx="4843463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657600" y="4419600"/>
            <a:ext cx="52451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029200" cy="841248"/>
          </a:xfrm>
        </p:spPr>
        <p:txBody>
          <a:bodyPr/>
          <a:lstStyle/>
          <a:p>
            <a:pPr algn="ctr"/>
            <a:r>
              <a:rPr lang="ru-RU" dirty="0" smtClean="0"/>
              <a:t>Мережка «панка»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791200" y="2209800"/>
            <a:ext cx="275421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 t="4615" r="991" b="6154"/>
          <a:stretch>
            <a:fillRect/>
          </a:stretch>
        </p:blipFill>
        <p:spPr bwMode="auto">
          <a:xfrm>
            <a:off x="381000" y="1600200"/>
            <a:ext cx="4876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Мережки используют для соединения двух полос ткани, для образования кистей, бахромы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905000"/>
            <a:ext cx="4876800" cy="359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212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Виды машинной вышивки   тема:   мережки</vt:lpstr>
      <vt:lpstr>Мережки относятся к счетным швам. </vt:lpstr>
      <vt:lpstr>Мережку можно выполнять на всех тканях с полотняным переплетением, из которых легко вытягиваются нитки. </vt:lpstr>
      <vt:lpstr>Слайд 4</vt:lpstr>
      <vt:lpstr>  К простым в выполнении принадлежат следующие мережки:  </vt:lpstr>
      <vt:lpstr>Мережки с «настилом»</vt:lpstr>
      <vt:lpstr>Сложная мережка</vt:lpstr>
      <vt:lpstr>Мережка «панка»</vt:lpstr>
      <vt:lpstr> </vt:lpstr>
      <vt:lpstr>Узоры, выполняемые в пустых квадратах на пересечении широких мережек.</vt:lpstr>
      <vt:lpstr> Мережки придают  ткани прозрачность и легкость.  Они украшают разнообразные изделия:  полотенца, скатерти. </vt:lpstr>
      <vt:lpstr>И другие вещи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мережка</dc:title>
  <dc:creator>Администратор</dc:creator>
  <cp:lastModifiedBy>Пользователь Windows</cp:lastModifiedBy>
  <cp:revision>44</cp:revision>
  <dcterms:modified xsi:type="dcterms:W3CDTF">2013-01-16T12:06:46Z</dcterms:modified>
</cp:coreProperties>
</file>