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A5FF-3779-4B6F-B0B3-AE7E7D6FC06C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906E-8591-4EEF-8CD8-74C9E5D208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A5FF-3779-4B6F-B0B3-AE7E7D6FC06C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906E-8591-4EEF-8CD8-74C9E5D20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A5FF-3779-4B6F-B0B3-AE7E7D6FC06C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906E-8591-4EEF-8CD8-74C9E5D20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A5FF-3779-4B6F-B0B3-AE7E7D6FC06C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906E-8591-4EEF-8CD8-74C9E5D20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A5FF-3779-4B6F-B0B3-AE7E7D6FC06C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752906E-8591-4EEF-8CD8-74C9E5D20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A5FF-3779-4B6F-B0B3-AE7E7D6FC06C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906E-8591-4EEF-8CD8-74C9E5D20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A5FF-3779-4B6F-B0B3-AE7E7D6FC06C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906E-8591-4EEF-8CD8-74C9E5D20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A5FF-3779-4B6F-B0B3-AE7E7D6FC06C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906E-8591-4EEF-8CD8-74C9E5D20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A5FF-3779-4B6F-B0B3-AE7E7D6FC06C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906E-8591-4EEF-8CD8-74C9E5D20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A5FF-3779-4B6F-B0B3-AE7E7D6FC06C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906E-8591-4EEF-8CD8-74C9E5D20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A5FF-3779-4B6F-B0B3-AE7E7D6FC06C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906E-8591-4EEF-8CD8-74C9E5D20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F4EA5FF-3779-4B6F-B0B3-AE7E7D6FC06C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752906E-8591-4EEF-8CD8-74C9E5D20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712968" cy="3580308"/>
          </a:xfrm>
        </p:spPr>
        <p:txBody>
          <a:bodyPr>
            <a:normAutofit fontScale="90000"/>
          </a:bodyPr>
          <a:lstStyle/>
          <a:p>
            <a:r>
              <a:rPr lang="ru-RU" sz="5400" i="1" dirty="0" smtClean="0">
                <a:solidFill>
                  <a:srgbClr val="FFFF00"/>
                </a:solidFill>
              </a:rPr>
              <a:t>Дорогие наши девчонки!</a:t>
            </a:r>
            <a:br>
              <a:rPr lang="ru-RU" sz="5400" i="1" dirty="0" smtClean="0">
                <a:solidFill>
                  <a:srgbClr val="FFFF00"/>
                </a:solidFill>
              </a:rPr>
            </a:br>
            <a:r>
              <a:rPr lang="ru-RU" sz="5400" i="1" dirty="0" smtClean="0">
                <a:solidFill>
                  <a:srgbClr val="FFFF00"/>
                </a:solidFill>
              </a:rPr>
              <a:t/>
            </a:r>
            <a:br>
              <a:rPr lang="ru-RU" sz="5400" i="1" dirty="0" smtClean="0">
                <a:solidFill>
                  <a:srgbClr val="FFFF00"/>
                </a:solidFill>
              </a:rPr>
            </a:br>
            <a:r>
              <a:rPr lang="ru-RU" sz="5400" i="1" dirty="0" smtClean="0">
                <a:solidFill>
                  <a:srgbClr val="FFFF00"/>
                </a:solidFill>
              </a:rPr>
              <a:t>Поздравляем Вас с 8 марта!!!</a:t>
            </a:r>
            <a:endParaRPr lang="ru-RU" sz="5400" i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Documents and Settings\юра\Рабочий стол\8822837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1931" y="4005064"/>
            <a:ext cx="3340469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879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" y="404664"/>
            <a:ext cx="8280400" cy="572149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5. Какое слово лишнее?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а) спасение;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б) красота;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в) книга;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г) мир. 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6. Какой из перечисленных ниже цветов означает застенчивость?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а) мимоза;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б) пион;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r>
              <a:rPr lang="ru-RU" dirty="0">
                <a:latin typeface="Times New Roman"/>
                <a:ea typeface="Times New Roman"/>
              </a:rPr>
              <a:t>в) маргаритка</a:t>
            </a:r>
            <a:endParaRPr lang="ru-RU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123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3040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dirty="0"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" y="116632"/>
            <a:ext cx="8280400" cy="6009531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7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 Найдите пару Дон-Кихоту.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а) Изольда;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б) Дульсинея;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в) Изабелла.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830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332657"/>
            <a:ext cx="6624736" cy="324035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6600" dirty="0" smtClean="0">
                <a:solidFill>
                  <a:srgbClr val="FFFF00"/>
                </a:solidFill>
              </a:rPr>
              <a:t>Молодцы! Вы отлично справились со всеми заданиями! </a:t>
            </a:r>
            <a:endParaRPr lang="ru-RU" sz="6600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Documents and Settings\юра\Рабочий стол\62466215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8298" y="3384482"/>
            <a:ext cx="4274142" cy="30688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125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3600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Девчонки, мы вас от всей души поздравляем с наступающим праздником 8 марта! Пусть в вашей жизни будет удача и успех! 8 «б» класс.</a:t>
            </a:r>
            <a:endParaRPr lang="ru-RU" sz="4400" dirty="0"/>
          </a:p>
        </p:txBody>
      </p:sp>
      <p:pic>
        <p:nvPicPr>
          <p:cNvPr id="2050" name="Picture 2" descr="C:\Documents and Settings\юра\Рабочий стол\0_21260_26e8702_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5695" y="3933056"/>
            <a:ext cx="3437930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237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033713" y="3186113"/>
          <a:ext cx="30765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Пакет" r:id="rId3" imgW="3076560" imgH="485640" progId="Package">
                  <p:embed/>
                </p:oleObj>
              </mc:Choice>
              <mc:Fallback>
                <p:oleObj name="Пакет" r:id="rId3" imgW="3076560" imgH="48564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3713" y="3186113"/>
                        <a:ext cx="30765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5" descr="C:\Documents and Settings\юра\Рабочий стол\661568936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067465" y="1600200"/>
            <a:ext cx="5009069" cy="4708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228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Маленькая </a:t>
            </a:r>
            <a:r>
              <a:rPr lang="ru-RU" dirty="0" err="1" smtClean="0"/>
              <a:t>викторинка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340768"/>
            <a:ext cx="7452817" cy="511256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dirty="0">
                <a:latin typeface="Times New Roman"/>
                <a:ea typeface="Times New Roman"/>
              </a:rPr>
              <a:t>1. Мужчины никогда не понимали зачем женщинам этого так много?! Это везде: в ванной, в спальне, в прихожей, у некоторых в холодильнике. </a:t>
            </a:r>
            <a:endParaRPr lang="ru-RU" dirty="0" smtClean="0">
              <a:latin typeface="Times New Roman"/>
              <a:ea typeface="Times New Roman"/>
            </a:endParaRPr>
          </a:p>
          <a:p>
            <a:r>
              <a:rPr lang="ru-RU" dirty="0">
                <a:latin typeface="Times New Roman"/>
                <a:ea typeface="Times New Roman"/>
              </a:rPr>
              <a:t>2. Растение, отвечающее собственной головой за отношения между мужчиной и женщиной в юности. </a:t>
            </a:r>
            <a:endParaRPr lang="ru-RU" dirty="0" smtClean="0">
              <a:latin typeface="Times New Roman"/>
              <a:ea typeface="Times New Roman"/>
            </a:endParaRPr>
          </a:p>
          <a:p>
            <a:r>
              <a:rPr lang="ru-RU" dirty="0">
                <a:latin typeface="Times New Roman"/>
                <a:ea typeface="Times New Roman"/>
              </a:rPr>
              <a:t>3. Ее головокружительный спутник. </a:t>
            </a:r>
            <a:endParaRPr lang="ru-RU" dirty="0" smtClean="0">
              <a:latin typeface="Times New Roman"/>
              <a:ea typeface="Times New Roman"/>
            </a:endParaRPr>
          </a:p>
          <a:p>
            <a:r>
              <a:rPr lang="ru-RU" dirty="0">
                <a:latin typeface="Times New Roman"/>
                <a:ea typeface="Times New Roman"/>
              </a:rPr>
              <a:t>4. Повод для дамы публично </a:t>
            </a:r>
            <a:r>
              <a:rPr lang="ru-RU" dirty="0" err="1">
                <a:latin typeface="Times New Roman"/>
                <a:ea typeface="Times New Roman"/>
              </a:rPr>
              <a:t>пообниматься</a:t>
            </a:r>
            <a:r>
              <a:rPr lang="ru-RU" dirty="0">
                <a:latin typeface="Times New Roman"/>
                <a:ea typeface="Times New Roman"/>
              </a:rPr>
              <a:t> с кавалером. </a:t>
            </a:r>
            <a:endParaRPr lang="ru-RU" dirty="0" smtClean="0">
              <a:latin typeface="Times New Roman"/>
              <a:ea typeface="Times New Roman"/>
            </a:endParaRPr>
          </a:p>
          <a:p>
            <a:r>
              <a:rPr lang="ru-RU" dirty="0">
                <a:latin typeface="Times New Roman"/>
                <a:ea typeface="Times New Roman"/>
              </a:rPr>
              <a:t>5. Часть тела, которую кавалер предлагает даме в комплекте с сердцем. </a:t>
            </a:r>
            <a:endParaRPr lang="ru-RU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396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5" y="332656"/>
            <a:ext cx="7452816" cy="5793507"/>
          </a:xfrm>
        </p:spPr>
        <p:txBody>
          <a:bodyPr>
            <a:normAutofit/>
          </a:bodyPr>
          <a:lstStyle/>
          <a:p>
            <a:r>
              <a:rPr lang="ru-RU" sz="2600" dirty="0">
                <a:latin typeface="Times New Roman"/>
                <a:ea typeface="Times New Roman"/>
              </a:rPr>
              <a:t>6. Блюдо, которое дамы часто готовит на завтрак в партнерстве с коровой и курицей. </a:t>
            </a:r>
            <a:endParaRPr lang="ru-RU" sz="2600" dirty="0" smtClean="0">
              <a:latin typeface="Times New Roman"/>
              <a:ea typeface="Times New Roman"/>
            </a:endParaRPr>
          </a:p>
          <a:p>
            <a:r>
              <a:rPr lang="ru-RU" sz="2600" dirty="0">
                <a:latin typeface="Times New Roman"/>
                <a:ea typeface="Times New Roman"/>
              </a:rPr>
              <a:t>7. Предмет домашнего обихода, сбежавший от некой женщины по имени Федора. </a:t>
            </a:r>
            <a:endParaRPr lang="ru-RU" sz="2600" dirty="0" smtClean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dirty="0">
                <a:latin typeface="Times New Roman"/>
                <a:ea typeface="Times New Roman"/>
                <a:cs typeface="Times New Roman"/>
              </a:rPr>
              <a:t>8. Одно из обязательных занятий для дамы, ногтеводство по-научному. </a:t>
            </a:r>
            <a:r>
              <a:rPr lang="ru-RU" sz="2600" dirty="0" smtClean="0">
                <a:latin typeface="Times New Roman"/>
                <a:ea typeface="Times New Roman"/>
                <a:cs typeface="Times New Roman"/>
              </a:rPr>
              <a:t> </a:t>
            </a:r>
            <a:endParaRPr lang="ru-RU" sz="2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dirty="0">
                <a:latin typeface="Times New Roman"/>
                <a:ea typeface="Times New Roman"/>
                <a:cs typeface="Times New Roman"/>
              </a:rPr>
              <a:t>9. Ярмарочное приспособление, чтобы вскружить даме голову</a:t>
            </a:r>
            <a:r>
              <a:rPr lang="ru-RU" sz="26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2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dirty="0">
                <a:latin typeface="Times New Roman"/>
                <a:ea typeface="Times New Roman"/>
                <a:cs typeface="Times New Roman"/>
              </a:rPr>
              <a:t>10. Место, где одна дама от любопытства лишилась своего носа, но другие дамы без этого жить не могут! </a:t>
            </a:r>
            <a:endParaRPr lang="ru-RU" sz="2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32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548680"/>
            <a:ext cx="7380808" cy="557748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11. Как называется ежедневная косметическая процедура дамы, суть которой в том, чтобы вогнать себя в краску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12. Та, на которую садятся многие дамы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13. Изменчивая, как и сама женщина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573016"/>
            <a:ext cx="2952327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299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692697"/>
            <a:ext cx="5688631" cy="44644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6000" dirty="0" smtClean="0">
                <a:solidFill>
                  <a:srgbClr val="FFFF00"/>
                </a:solidFill>
              </a:rPr>
              <a:t>Молодцы! Вы хорошо справились с этим заданием!</a:t>
            </a:r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60648"/>
            <a:ext cx="24482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Documents and Settings\юра\Рабочий стол\0bf693fbffd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573016"/>
            <a:ext cx="3528391" cy="2902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378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08272" y="1718537"/>
            <a:ext cx="7408333" cy="34506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400" dirty="0" smtClean="0">
                <a:solidFill>
                  <a:srgbClr val="FFFF00"/>
                </a:solidFill>
              </a:rPr>
              <a:t>Ну что ж… А теперь приступим к более сложным, так сказать, интеллектуальным вопросам… 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6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332656"/>
            <a:ext cx="7956872" cy="579350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1. Кто такая кузина?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а) дальняя родственница;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б) двоюродная сестра;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в) французская гувернантка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2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 Настоящее имя Золушки в сказке.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а)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Элиза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б) Марианна.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в) Эльза.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621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260648"/>
            <a:ext cx="8100888" cy="586551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3. Как называется деловая встреча в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ресторане или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кафе в наше время?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а) брифинг;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б) бизнес – ланч;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в) раут. 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4. Где находится статуя Венеры Милосской?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а) возле Триумфальной арки;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б) во дворце бракосочетания;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в) в Лувре.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920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93</TotalTime>
  <Words>304</Words>
  <Application>Microsoft Office PowerPoint</Application>
  <PresentationFormat>Экран (4:3)</PresentationFormat>
  <Paragraphs>56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Апекс</vt:lpstr>
      <vt:lpstr>Пакет</vt:lpstr>
      <vt:lpstr>Дорогие наши девчонки!  Поздравляем Вас с 8 марта!!!</vt:lpstr>
      <vt:lpstr>Презентация PowerPoint</vt:lpstr>
      <vt:lpstr>Маленькая викторинка: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Дорогие наши девчонки!  Поздравляем Вас с 8 марта!!!</dc:title>
  <dc:creator>секр</dc:creator>
  <cp:lastModifiedBy>секр</cp:lastModifiedBy>
  <cp:revision>13</cp:revision>
  <dcterms:created xsi:type="dcterms:W3CDTF">2012-03-05T22:29:53Z</dcterms:created>
  <dcterms:modified xsi:type="dcterms:W3CDTF">2002-12-31T14:19:42Z</dcterms:modified>
</cp:coreProperties>
</file>