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4" r:id="rId3"/>
    <p:sldId id="257" r:id="rId4"/>
    <p:sldId id="272" r:id="rId5"/>
    <p:sldId id="265" r:id="rId6"/>
    <p:sldId id="266" r:id="rId7"/>
    <p:sldId id="267" r:id="rId8"/>
    <p:sldId id="268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8116D-E649-41C0-AD23-4AD59892FDE1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8A3B3-7403-4DB0-8914-1547D1C05C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85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560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369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12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737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261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062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75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421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D216-9087-4CD2-A21D-F7C4B6AA40F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AD216-9087-4CD2-A21D-F7C4B6AA40F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92895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Интеграция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образовательных технологии.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ехнологии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личностно-ориентированного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индивидуализации обучения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(адаптивная)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Групповые технологии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Технология коллективной творческой деятельности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исследовательского (проблемного) обучения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Игровые технологии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проектного обучения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67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 учебной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4653136"/>
            <a:ext cx="4089066" cy="1377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Образовательные технологии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углом вверх 4"/>
          <p:cNvSpPr/>
          <p:nvPr/>
        </p:nvSpPr>
        <p:spPr>
          <a:xfrm>
            <a:off x="6715140" y="3573016"/>
            <a:ext cx="1025212" cy="173051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углом вверх 6"/>
          <p:cNvSpPr/>
          <p:nvPr/>
        </p:nvSpPr>
        <p:spPr>
          <a:xfrm>
            <a:off x="1571604" y="3573016"/>
            <a:ext cx="912164" cy="1801950"/>
          </a:xfrm>
          <a:prstGeom prst="bentUp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844824"/>
            <a:ext cx="2880320" cy="1431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Репродуктивная деятельность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1844824"/>
            <a:ext cx="2923258" cy="1503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Продуктивная деятельность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Актуальность метода: активизируются все познавательные интересы учащихся: развиваются внимание, память, мышление, творческие способности.</a:t>
            </a:r>
          </a:p>
          <a:p>
            <a:r>
              <a:rPr lang="ru-RU" dirty="0" smtClean="0"/>
              <a:t>Интеллектуальные игры (викторины, интеллектуальный марафон)</a:t>
            </a:r>
          </a:p>
          <a:p>
            <a:r>
              <a:rPr lang="ru-RU" dirty="0" smtClean="0"/>
              <a:t>КВН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332656"/>
            <a:ext cx="763284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Игровые 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ехнологии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331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52728" cy="92211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образовательных игр: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дидактические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расширение кругозора, применение ЗУН на практике, развитие определенных умений и навыков;</a:t>
            </a:r>
          </a:p>
          <a:p>
            <a:pPr>
              <a:buBlip>
                <a:blip r:embed="rId3"/>
              </a:buBlip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-воспитательные: воспитание самостоятельности, сотрудничества, общительности,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коммуникативности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Blip>
                <a:blip r:embed="rId3"/>
              </a:buBlip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-развивающие: развитие качеств и структур личности;</a:t>
            </a:r>
          </a:p>
          <a:p>
            <a:pPr>
              <a:buBlip>
                <a:blip r:embed="rId3"/>
              </a:buBlip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-социальные: приобщение к нормам и ценностям общества, адаптация к условиям среды.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6699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льтернатива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классно-урочной системе, при которой не даются готовые знания, а используется технология защиты индивидуальных проектов.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C900090555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573016"/>
            <a:ext cx="3259497" cy="2713285"/>
          </a:xfrm>
          <a:prstGeom prst="rect">
            <a:avLst/>
          </a:prstGeom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343825" y="284946"/>
            <a:ext cx="822960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Проектные технологии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Функции педагога в проектном обучении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 lnSpcReduction="10000"/>
          </a:bodyPr>
          <a:lstStyle/>
          <a:p>
            <a:pPr lvl="0"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помогает обучаемым в поиске источников</a:t>
            </a:r>
          </a:p>
          <a:p>
            <a:pPr lvl="0">
              <a:buBlip>
                <a:blip r:embed="rId3"/>
              </a:buBlip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 является источником информации</a:t>
            </a:r>
          </a:p>
          <a:p>
            <a:pPr lvl="0">
              <a:buBlip>
                <a:blip r:embed="rId3"/>
              </a:buBlip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поддерживает и поощряет учащихся</a:t>
            </a:r>
          </a:p>
          <a:p>
            <a:pPr lvl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координирует и корректирует весь процесс</a:t>
            </a:r>
          </a:p>
          <a:p>
            <a:pPr lvl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поддерживает непрерывную обратную связь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C900088926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980728"/>
            <a:ext cx="1799539" cy="1793138"/>
          </a:xfrm>
          <a:prstGeom prst="rect">
            <a:avLst/>
          </a:prstGeom>
        </p:spPr>
      </p:pic>
      <p:pic>
        <p:nvPicPr>
          <p:cNvPr id="5" name="Рисунок 4" descr="MC900090102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2852936"/>
            <a:ext cx="2028475" cy="1515605"/>
          </a:xfrm>
          <a:prstGeom prst="rect">
            <a:avLst/>
          </a:prstGeom>
        </p:spPr>
      </p:pic>
      <p:pic>
        <p:nvPicPr>
          <p:cNvPr id="6" name="Рисунок 5" descr="MC900357371.W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36231" y="5013176"/>
            <a:ext cx="1807769" cy="1687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r>
              <a:rPr lang="ru-RU" dirty="0" smtClean="0"/>
              <a:t>Снижает утомляющее воздействие урока;</a:t>
            </a:r>
          </a:p>
          <a:p>
            <a:r>
              <a:rPr lang="ru-RU" dirty="0" smtClean="0"/>
              <a:t>Активизирует резервные возможности личности;</a:t>
            </a:r>
          </a:p>
          <a:p>
            <a:r>
              <a:rPr lang="ru-RU" dirty="0" smtClean="0"/>
              <a:t>Коррекция психоэмоционального состояния учащихся.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343825" y="284946"/>
            <a:ext cx="822960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технологии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ехнологии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личностно-ориентированного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индивидуализации обучения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(адаптивная)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Групповые технологии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Технология коллективной творческой деятельности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исследовательского (проблемного) обучения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Игровые технологии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проектного обучения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194</Words>
  <Application>Microsoft Office PowerPoint</Application>
  <PresentationFormat>Экран (4:3)</PresentationFormat>
  <Paragraphs>57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Тема Office</vt:lpstr>
      <vt:lpstr>Интеграция образовательных технологии.</vt:lpstr>
      <vt:lpstr>Образовательные технологии</vt:lpstr>
      <vt:lpstr>Характер учебной деятельности</vt:lpstr>
      <vt:lpstr>Игровые технологии </vt:lpstr>
      <vt:lpstr> Цели образовательных игр: </vt:lpstr>
      <vt:lpstr>   </vt:lpstr>
      <vt:lpstr>Функции педагога в проектном обучении</vt:lpstr>
      <vt:lpstr> </vt:lpstr>
      <vt:lpstr>Образовательные технологии</vt:lpstr>
    </vt:vector>
  </TitlesOfParts>
  <Company>дтдм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образовательные технологии в дополнительном образовании</dc:title>
  <dc:creator>Елена</dc:creator>
  <cp:lastModifiedBy>Мутодисты</cp:lastModifiedBy>
  <cp:revision>104</cp:revision>
  <dcterms:created xsi:type="dcterms:W3CDTF">2020-06-11T20:47:07Z</dcterms:created>
  <dcterms:modified xsi:type="dcterms:W3CDTF">2013-10-21T09:07:33Z</dcterms:modified>
</cp:coreProperties>
</file>