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9" r:id="rId2"/>
    <p:sldId id="270" r:id="rId3"/>
    <p:sldId id="271" r:id="rId4"/>
    <p:sldId id="274" r:id="rId5"/>
    <p:sldId id="278" r:id="rId6"/>
    <p:sldId id="279" r:id="rId7"/>
    <p:sldId id="277" r:id="rId8"/>
    <p:sldId id="280" r:id="rId9"/>
    <p:sldId id="282" r:id="rId10"/>
    <p:sldId id="275" r:id="rId11"/>
    <p:sldId id="27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37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12930-9A2F-4548-A37E-0919DF570937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229CDB-FD23-43DF-8587-63056AA486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298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Школа 9\Desktop\фото войны\184829421978_15f24f54e48325db1b75db84cee758a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32656"/>
            <a:ext cx="6084169" cy="554559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228184" y="332656"/>
            <a:ext cx="25922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Февраль 1940 г.</a:t>
            </a:r>
            <a:b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войны – 1 год и 4 месяца …</a:t>
            </a:r>
            <a:b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(В Красной Армии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Махунов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Семен Петрович –</a:t>
            </a:r>
          </a:p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 1939- го)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274638"/>
            <a:ext cx="5194920" cy="459452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Август 1945 года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Школа 9\Desktop\фото войны\DSC_0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2213" b="5711"/>
          <a:stretch>
            <a:fillRect/>
          </a:stretch>
        </p:blipFill>
        <p:spPr bwMode="auto">
          <a:xfrm>
            <a:off x="251520" y="1056550"/>
            <a:ext cx="3384376" cy="58014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7544" y="0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Фото из фронтового архива капитана</a:t>
            </a:r>
          </a:p>
          <a:p>
            <a:pPr algn="ctr"/>
            <a:r>
              <a:rPr lang="ru-RU" sz="3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Махунова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Семена Петровича</a:t>
            </a:r>
            <a:b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Фото из фронтового архива капитана</a:t>
            </a:r>
            <a:b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Махунова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Семена Петровича</a:t>
            </a:r>
            <a:endParaRPr lang="ru-RU" sz="3600" b="1" dirty="0"/>
          </a:p>
        </p:txBody>
      </p:sp>
      <p:pic>
        <p:nvPicPr>
          <p:cNvPr id="19458" name="Picture 2" descr="C:\Users\Школа 9\Desktop\фото войны\DSC_0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5399" r="8824" b="21720"/>
          <a:stretch>
            <a:fillRect/>
          </a:stretch>
        </p:blipFill>
        <p:spPr bwMode="auto">
          <a:xfrm>
            <a:off x="611560" y="2060848"/>
            <a:ext cx="3173084" cy="450912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76056" y="3645024"/>
            <a:ext cx="2215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25.11.1947 года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274638"/>
            <a:ext cx="3754760" cy="5890666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Январь 1941 года…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 войны – 5 месяцев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(В Красной Армии  - с 1939 года)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Школа 9\Desktop\фото войны\184829421978_558f61b8e54e4d549f3d52038be351f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0500"/>
            <a:ext cx="4467225" cy="666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Фото  от 25.11.1947 года</a:t>
            </a:r>
            <a:b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груди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Махунова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Семена Петровича – два Ордена Красной Звезды и четыре медали, одна из которых – «За отвагу»</a:t>
            </a:r>
            <a:b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Users\Школа 9\Desktop\фото войны\184829421978_ba3b3b7370bac8d4fb46586c7705b1f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14824"/>
            <a:ext cx="7366347" cy="5543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 1939 года по 1983 год</a:t>
            </a:r>
            <a:endParaRPr lang="ru-RU" dirty="0"/>
          </a:p>
        </p:txBody>
      </p:sp>
      <p:pic>
        <p:nvPicPr>
          <p:cNvPr id="17410" name="Picture 2" descr="C:\Users\Школа 9\Desktop\фото войны\184829421978_a9463d4740202a46677926fe310a54b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98675"/>
            <a:ext cx="5359325" cy="5359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Фото из фронтового архива капитана</a:t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Махунова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Семена Петровича</a:t>
            </a:r>
            <a:endParaRPr lang="ru-RU" dirty="0"/>
          </a:p>
        </p:txBody>
      </p:sp>
      <p:pic>
        <p:nvPicPr>
          <p:cNvPr id="21506" name="Picture 2" descr="C:\Users\Школа 9\Desktop\фото войны\DSC_00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44824"/>
            <a:ext cx="2545854" cy="452596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860032" y="3429000"/>
            <a:ext cx="2596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Январь 1941 года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Фото из фронтового архива капитана</a:t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Махунова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Семена Петровича</a:t>
            </a:r>
            <a:endParaRPr lang="ru-RU" dirty="0"/>
          </a:p>
        </p:txBody>
      </p:sp>
      <p:pic>
        <p:nvPicPr>
          <p:cNvPr id="22530" name="Picture 2" descr="C:\Users\Школа 9\Desktop\фото войны\DSC_00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1769" r="4744" b="3908"/>
          <a:stretch>
            <a:fillRect/>
          </a:stretch>
        </p:blipFill>
        <p:spPr bwMode="auto">
          <a:xfrm>
            <a:off x="323528" y="1844824"/>
            <a:ext cx="3001119" cy="472300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427984" y="3429000"/>
            <a:ext cx="2356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Июнь 1942 года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Фото из фронтового архива капитана</a:t>
            </a:r>
            <a:b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Махунова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Семена Петровича</a:t>
            </a:r>
            <a:endParaRPr lang="ru-RU" sz="3600" b="1" dirty="0"/>
          </a:p>
        </p:txBody>
      </p:sp>
      <p:pic>
        <p:nvPicPr>
          <p:cNvPr id="20482" name="Picture 2" descr="C:\Users\Школа 9\Desktop\фото войны\DSC_00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-813" b="11541"/>
          <a:stretch>
            <a:fillRect/>
          </a:stretch>
        </p:blipFill>
        <p:spPr bwMode="auto">
          <a:xfrm>
            <a:off x="323528" y="1241630"/>
            <a:ext cx="3600400" cy="561637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932040" y="3068960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09.10.1944 года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Фото из фронтового архива капитана</a:t>
            </a:r>
            <a:b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Махунова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Семена Петровича</a:t>
            </a:r>
            <a:endParaRPr lang="ru-RU" sz="3600" b="1" dirty="0"/>
          </a:p>
        </p:txBody>
      </p:sp>
      <p:pic>
        <p:nvPicPr>
          <p:cNvPr id="23554" name="Picture 2" descr="C:\Users\Школа 9\Desktop\фото войны\DSC_00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046" y="1484784"/>
            <a:ext cx="3010834" cy="535259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788024" y="3573016"/>
            <a:ext cx="2762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22 марта 1945 года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Фото из фронтового архива капитана</a:t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Махунова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Семена Петровича</a:t>
            </a:r>
            <a:endParaRPr lang="ru-RU" dirty="0"/>
          </a:p>
        </p:txBody>
      </p:sp>
      <p:pic>
        <p:nvPicPr>
          <p:cNvPr id="25602" name="Picture 2" descr="C:\Users\Школа 9\Desktop\фото войны\DSC_00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70</Words>
  <Application>Microsoft Office PowerPoint</Application>
  <PresentationFormat>Экран (4:3)</PresentationFormat>
  <Paragraphs>19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Презентация PowerPoint</vt:lpstr>
      <vt:lpstr>Январь 1941 года… До войны – 5 месяцев  (В Красной Армии  - с 1939 года)</vt:lpstr>
      <vt:lpstr>Фото  от 25.11.1947 года На груди Махунова Семена Петровича – два Ордена Красной Звезды и четыре медали, одна из которых – «За отвагу» </vt:lpstr>
      <vt:lpstr>С 1939 года по 1983 год</vt:lpstr>
      <vt:lpstr>Фото из фронтового архива капитана Махунова Семена Петровича</vt:lpstr>
      <vt:lpstr>Фото из фронтового архива капитана Махунова Семена Петровича</vt:lpstr>
      <vt:lpstr>Фото из фронтового архива капитана Махунова Семена Петровича</vt:lpstr>
      <vt:lpstr>Фото из фронтового архива капитана Махунова Семена Петровича</vt:lpstr>
      <vt:lpstr>Фото из фронтового архива капитана Махунова Семена Петровича</vt:lpstr>
      <vt:lpstr> Август 1945 года</vt:lpstr>
      <vt:lpstr>Фото из фронтового архива капитана Махунова Семена Петровича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Помнит Вена, помнят Альпы и Дунай, Тот цветущий и поющий яркий май. Вихри венцев в русском вальсе, сквозь года, Помнит сердце, не забудет никогда.</dc:title>
  <dc:creator>Школа 9</dc:creator>
  <cp:lastModifiedBy>Школа N9</cp:lastModifiedBy>
  <cp:revision>31</cp:revision>
  <dcterms:created xsi:type="dcterms:W3CDTF">2015-02-04T10:37:07Z</dcterms:created>
  <dcterms:modified xsi:type="dcterms:W3CDTF">2015-03-26T04:08:53Z</dcterms:modified>
</cp:coreProperties>
</file>