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8" r:id="rId4"/>
    <p:sldId id="267" r:id="rId5"/>
    <p:sldId id="269" r:id="rId6"/>
    <p:sldId id="270" r:id="rId7"/>
    <p:sldId id="271" r:id="rId8"/>
    <p:sldId id="279" r:id="rId9"/>
    <p:sldId id="257" r:id="rId10"/>
    <p:sldId id="282" r:id="rId11"/>
    <p:sldId id="283" r:id="rId12"/>
    <p:sldId id="266" r:id="rId13"/>
    <p:sldId id="276" r:id="rId14"/>
    <p:sldId id="275" r:id="rId15"/>
    <p:sldId id="274" r:id="rId16"/>
    <p:sldId id="281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3183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2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22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1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48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34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4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17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8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0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0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0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1D40-9EA8-4860-BACD-90152CC7C5B6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AC49-4AB1-42BC-9F54-516776FC72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9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9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Какова синтаксическая роль порядковых числительных? 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6" name="Picture 16" descr="C:\Users\1\AppData\Local\Microsoft\Windows\Temporary Internet Files\Content.IE5\OY1LUK9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57192"/>
            <a:ext cx="17859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05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Какова синтаксическая роль порядковых числительных? 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6" name="Picture 16" descr="C:\Users\1\AppData\Local\Microsoft\Windows\Temporary Internet Files\Content.IE5\OY1LUK9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57192"/>
            <a:ext cx="17859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0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                    </a:t>
            </a: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Анаграмма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УСИФТИГР -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АМИДОПАЛИ -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КЙЕХКО -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7030A0"/>
                </a:solidFill>
              </a:rPr>
              <a:t>ОНАТБЛИ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ЙОСБЕЛБ -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ЁЛКНИГР - </a:t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ИСТФРЛАЙ -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ЕДЬТЕПСАЛ - </a:t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03848" y="620688"/>
            <a:ext cx="2592288" cy="864096"/>
          </a:xfrm>
          <a:prstGeom prst="rect">
            <a:avLst/>
          </a:prstGeom>
          <a:ln w="635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ГУРИСТ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95936" y="1268760"/>
            <a:ext cx="331236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МП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99792" y="1844824"/>
            <a:ext cx="22322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ОКК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131840" y="2492896"/>
            <a:ext cx="2232248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ТЛОН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059832" y="3068960"/>
            <a:ext cx="252028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БСЛЕЙ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771800" y="3645024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КЁРЛ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НГ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347864" y="4293096"/>
            <a:ext cx="273630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ФР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СТАЙЛ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491880" y="4869160"/>
            <a:ext cx="273630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</a:t>
            </a:r>
            <a:r>
              <a:rPr kumimoji="0" lang="ru-RU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СТАЛ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1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1\AppData\Local\Microsoft\Windows\Temporary Internet Files\Content.IE5\X5DN2YFV\MC9004244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005" y="4883943"/>
            <a:ext cx="1974850" cy="16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340768"/>
            <a:ext cx="3059832" cy="5112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635896" y="332656"/>
            <a:ext cx="5508104" cy="7920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Порядковое числительное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Заголовок 7"/>
          <p:cNvSpPr txBox="1">
            <a:spLocks/>
          </p:cNvSpPr>
          <p:nvPr/>
        </p:nvSpPr>
        <p:spPr>
          <a:xfrm>
            <a:off x="3059832" y="1556792"/>
            <a:ext cx="6084168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порядок предметов при счете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7"/>
          <p:cNvSpPr txBox="1">
            <a:spLocks/>
          </p:cNvSpPr>
          <p:nvPr/>
        </p:nvSpPr>
        <p:spPr>
          <a:xfrm>
            <a:off x="3059832" y="2780928"/>
            <a:ext cx="6084168" cy="1008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какой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7"/>
          <p:cNvSpPr txBox="1">
            <a:spLocks/>
          </p:cNvSpPr>
          <p:nvPr/>
        </p:nvSpPr>
        <p:spPr>
          <a:xfrm>
            <a:off x="3059832" y="3645024"/>
            <a:ext cx="6084168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разряд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7"/>
          <p:cNvSpPr txBox="1">
            <a:spLocks/>
          </p:cNvSpPr>
          <p:nvPr/>
        </p:nvSpPr>
        <p:spPr>
          <a:xfrm>
            <a:off x="3059832" y="4365104"/>
            <a:ext cx="6084168" cy="108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од, число, падеж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8" descr="C:\Users\1\AppData\Local\Microsoft\Windows\Temporary Internet Files\Content.IE5\RUAD5RZA\MC90044652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033" y="5373216"/>
            <a:ext cx="1794967" cy="112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Стрелка вниз 14"/>
          <p:cNvSpPr/>
          <p:nvPr/>
        </p:nvSpPr>
        <p:spPr>
          <a:xfrm>
            <a:off x="6012160" y="1196752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012160" y="2564904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6084168" y="350100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84168" y="422108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 descr="C:\Users\1\AppData\Local\Microsoft\Windows\Temporary Internet Files\Content.IE5\RUAD5RZA\MC9000896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3096344" cy="473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 build="p"/>
      <p:bldP spid="12" grpId="0" build="p"/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3347864" y="0"/>
            <a:ext cx="5796136" cy="6858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Порядковое числительное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порядок предметов при счете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какой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разряд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род, число, падеж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2852936"/>
            <a:ext cx="1077888" cy="7475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63888" y="3573016"/>
            <a:ext cx="5580112" cy="328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пределение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подлежащее, сказуемое, обстоятельство, дополнение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1772816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156176" y="234888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156176" y="292494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084168" y="3861048"/>
            <a:ext cx="1440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6084168" y="76470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46836"/>
            <a:ext cx="3097213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2000"/>
                    </a14:imgEffect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764704"/>
            <a:ext cx="8352928" cy="546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 descr="C:\Users\1\AppData\Local\Microsoft\Windows\Temporary Internet Files\Content.IE5\OY1LUK9F\MC9003594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33805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5522" y="116632"/>
            <a:ext cx="6601277" cy="130100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haroni" pitchFamily="2" charset="-79"/>
              </a:rPr>
              <a:t>Подведем итоги урока</a:t>
            </a:r>
            <a:endParaRPr lang="ru-RU" b="1" i="1" dirty="0">
              <a:solidFill>
                <a:srgbClr val="0070C0"/>
              </a:solidFill>
              <a:latin typeface="Arial" pitchFamily="34" charset="0"/>
              <a:ea typeface="Arial Unicode MS" pitchFamily="34" charset="-128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(по выбору)</a:t>
            </a:r>
            <a:br>
              <a:rPr lang="ru-RU" dirty="0" smtClean="0"/>
            </a:br>
            <a:r>
              <a:rPr lang="ru-RU" dirty="0" smtClean="0"/>
              <a:t>п.№48, повторить опоры</a:t>
            </a:r>
            <a:br>
              <a:rPr lang="ru-RU" dirty="0" smtClean="0"/>
            </a:br>
            <a:r>
              <a:rPr lang="ru-RU" dirty="0" smtClean="0"/>
              <a:t>1)Упражнение № 409</a:t>
            </a:r>
            <a:br>
              <a:rPr lang="ru-RU" dirty="0" smtClean="0"/>
            </a:br>
            <a:r>
              <a:rPr lang="ru-RU" dirty="0" smtClean="0"/>
              <a:t>2)Составьте и запишите спортивный репортаж о событиях в Сочи 12 февраля. В тексте используйте имена числительные, определите их синтаксическую роль.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32656"/>
            <a:ext cx="2286000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84984"/>
            <a:ext cx="8229600" cy="2304256"/>
          </a:xfrm>
        </p:spPr>
        <p:txBody>
          <a:bodyPr>
            <a:prstTxWarp prst="textCurveUp">
              <a:avLst/>
            </a:prstTxWarp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Спасибо за урок!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2" descr="C:\Users\1\AppData\Local\Microsoft\Windows\Temporary Internet Files\Content.IE5\RUAD5RZA\MC90042579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548572" cy="272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 </a:t>
            </a:r>
            <a:r>
              <a:rPr lang="ru-RU" b="1" dirty="0" smtClean="0">
                <a:solidFill>
                  <a:srgbClr val="FF0000"/>
                </a:solidFill>
              </a:rPr>
              <a:t>«Четвертое лишнее»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Простое, порядковое, составное, сложное.</a:t>
            </a:r>
            <a:br>
              <a:rPr lang="ru-RU" b="1" dirty="0" smtClean="0"/>
            </a:br>
            <a:r>
              <a:rPr lang="ru-RU" b="1" dirty="0" smtClean="0"/>
              <a:t>2. Союз, частица, числительное, предлог.</a:t>
            </a:r>
            <a:br>
              <a:rPr lang="ru-RU" b="1" dirty="0" smtClean="0"/>
            </a:br>
            <a:r>
              <a:rPr lang="ru-RU" b="1" dirty="0" smtClean="0"/>
              <a:t>3. Урок, пришел, как, добрый.</a:t>
            </a:r>
            <a:br>
              <a:rPr lang="ru-RU" b="1" dirty="0" smtClean="0"/>
            </a:br>
            <a:r>
              <a:rPr lang="ru-RU" b="1" dirty="0" smtClean="0"/>
              <a:t>4. Парта, тушь, биология, член.</a:t>
            </a:r>
            <a:br>
              <a:rPr lang="ru-RU" b="1" dirty="0" smtClean="0"/>
            </a:br>
            <a:r>
              <a:rPr lang="ru-RU" b="1" dirty="0" smtClean="0"/>
              <a:t>5. Предложения, корня, суффикса, приставки.</a:t>
            </a:r>
            <a:endParaRPr lang="ru-RU" dirty="0"/>
          </a:p>
        </p:txBody>
      </p:sp>
      <p:pic>
        <p:nvPicPr>
          <p:cNvPr id="3" name="Picture 9" descr="C:\Users\1\AppData\Local\Microsoft\Windows\Temporary Internet Files\Content.IE5\OY1LUK9F\MC900446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5059375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«Четвертое лишнее»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Простое, </a:t>
            </a:r>
            <a:r>
              <a:rPr lang="ru-RU" b="1" dirty="0" smtClean="0">
                <a:solidFill>
                  <a:srgbClr val="FF0000"/>
                </a:solidFill>
              </a:rPr>
              <a:t>порядковое</a:t>
            </a:r>
            <a:r>
              <a:rPr lang="ru-RU" b="1" dirty="0" smtClean="0"/>
              <a:t>, составное, сложное.</a:t>
            </a:r>
            <a:br>
              <a:rPr lang="ru-RU" b="1" dirty="0" smtClean="0"/>
            </a:br>
            <a:r>
              <a:rPr lang="ru-RU" b="1" dirty="0" smtClean="0"/>
              <a:t>2. Союз, частица, числительное, предлог.</a:t>
            </a:r>
            <a:br>
              <a:rPr lang="ru-RU" b="1" dirty="0" smtClean="0"/>
            </a:br>
            <a:r>
              <a:rPr lang="ru-RU" b="1" dirty="0" smtClean="0"/>
              <a:t>3. Урок, пришел, как, добрый.</a:t>
            </a:r>
            <a:br>
              <a:rPr lang="ru-RU" b="1" dirty="0" smtClean="0"/>
            </a:br>
            <a:r>
              <a:rPr lang="ru-RU" b="1" dirty="0" smtClean="0"/>
              <a:t>4. Парта, тушь, биология, член.</a:t>
            </a:r>
            <a:br>
              <a:rPr lang="ru-RU" b="1" dirty="0" smtClean="0"/>
            </a:br>
            <a:r>
              <a:rPr lang="ru-RU" b="1" dirty="0" smtClean="0"/>
              <a:t>5. Предложения, корня, суффикса, приставки.</a:t>
            </a:r>
            <a:endParaRPr lang="ru-RU" dirty="0"/>
          </a:p>
        </p:txBody>
      </p:sp>
      <p:pic>
        <p:nvPicPr>
          <p:cNvPr id="5" name="Picture 9" descr="C:\Users\1\AppData\Local\Microsoft\Windows\Temporary Internet Files\Content.IE5\OY1LUK9F\MC900446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5059375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«Четвертое лишнее»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Простое, </a:t>
            </a:r>
            <a:r>
              <a:rPr lang="ru-RU" b="1" dirty="0" smtClean="0">
                <a:solidFill>
                  <a:srgbClr val="FF0000"/>
                </a:solidFill>
              </a:rPr>
              <a:t>порядковое</a:t>
            </a:r>
            <a:r>
              <a:rPr lang="ru-RU" b="1" dirty="0" smtClean="0"/>
              <a:t>, составное, сложное.</a:t>
            </a:r>
            <a:br>
              <a:rPr lang="ru-RU" b="1" dirty="0" smtClean="0"/>
            </a:br>
            <a:r>
              <a:rPr lang="ru-RU" b="1" dirty="0" smtClean="0"/>
              <a:t>2. Союз, частица, </a:t>
            </a:r>
            <a:r>
              <a:rPr lang="ru-RU" b="1" dirty="0" smtClean="0">
                <a:solidFill>
                  <a:srgbClr val="FF0000"/>
                </a:solidFill>
              </a:rPr>
              <a:t>числительное</a:t>
            </a:r>
            <a:r>
              <a:rPr lang="ru-RU" b="1" dirty="0" smtClean="0"/>
              <a:t>, предлог.</a:t>
            </a:r>
            <a:br>
              <a:rPr lang="ru-RU" b="1" dirty="0" smtClean="0"/>
            </a:br>
            <a:r>
              <a:rPr lang="ru-RU" b="1" dirty="0" smtClean="0"/>
              <a:t>3. Урок, пришел, как, добрый.</a:t>
            </a:r>
            <a:br>
              <a:rPr lang="ru-RU" b="1" dirty="0" smtClean="0"/>
            </a:br>
            <a:r>
              <a:rPr lang="ru-RU" b="1" dirty="0" smtClean="0"/>
              <a:t>4. Парта, тушь, биология, член.</a:t>
            </a:r>
            <a:br>
              <a:rPr lang="ru-RU" b="1" dirty="0" smtClean="0"/>
            </a:br>
            <a:r>
              <a:rPr lang="ru-RU" b="1" dirty="0" smtClean="0"/>
              <a:t>5. Предложения, корня, суффикса, приставки.</a:t>
            </a:r>
            <a:endParaRPr lang="ru-RU" dirty="0"/>
          </a:p>
        </p:txBody>
      </p:sp>
      <p:pic>
        <p:nvPicPr>
          <p:cNvPr id="5" name="Picture 9" descr="C:\Users\1\AppData\Local\Microsoft\Windows\Temporary Internet Files\Content.IE5\OY1LUK9F\MC900446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5059375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«Четвертое лишнее»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Простое, </a:t>
            </a:r>
            <a:r>
              <a:rPr lang="ru-RU" b="1" dirty="0" smtClean="0">
                <a:solidFill>
                  <a:srgbClr val="FF0000"/>
                </a:solidFill>
              </a:rPr>
              <a:t>порядковое</a:t>
            </a:r>
            <a:r>
              <a:rPr lang="ru-RU" b="1" dirty="0" smtClean="0"/>
              <a:t>, составное, сложное.</a:t>
            </a:r>
            <a:br>
              <a:rPr lang="ru-RU" b="1" dirty="0" smtClean="0"/>
            </a:br>
            <a:r>
              <a:rPr lang="ru-RU" b="1" dirty="0" smtClean="0"/>
              <a:t>2. Союз, частица, </a:t>
            </a:r>
            <a:r>
              <a:rPr lang="ru-RU" b="1" dirty="0" smtClean="0">
                <a:solidFill>
                  <a:srgbClr val="FF0000"/>
                </a:solidFill>
              </a:rPr>
              <a:t>числительное</a:t>
            </a:r>
            <a:r>
              <a:rPr lang="ru-RU" b="1" dirty="0" smtClean="0"/>
              <a:t>, предлог.</a:t>
            </a:r>
            <a:br>
              <a:rPr lang="ru-RU" b="1" dirty="0" smtClean="0"/>
            </a:br>
            <a:r>
              <a:rPr lang="ru-RU" b="1" dirty="0" smtClean="0"/>
              <a:t>3. Урок, пришел, </a:t>
            </a:r>
            <a:r>
              <a:rPr lang="ru-RU" b="1" dirty="0" smtClean="0">
                <a:solidFill>
                  <a:srgbClr val="FF0000"/>
                </a:solidFill>
              </a:rPr>
              <a:t>как</a:t>
            </a:r>
            <a:r>
              <a:rPr lang="ru-RU" b="1" dirty="0" smtClean="0"/>
              <a:t>, добрый.</a:t>
            </a:r>
            <a:br>
              <a:rPr lang="ru-RU" b="1" dirty="0" smtClean="0"/>
            </a:br>
            <a:r>
              <a:rPr lang="ru-RU" b="1" dirty="0" smtClean="0"/>
              <a:t>4. Парта, тушь, биология, член.</a:t>
            </a:r>
            <a:br>
              <a:rPr lang="ru-RU" b="1" dirty="0" smtClean="0"/>
            </a:br>
            <a:r>
              <a:rPr lang="ru-RU" b="1" dirty="0" smtClean="0"/>
              <a:t>5. Предложения, корня, суффикса, приставки.</a:t>
            </a:r>
            <a:endParaRPr lang="ru-RU" dirty="0"/>
          </a:p>
        </p:txBody>
      </p:sp>
      <p:pic>
        <p:nvPicPr>
          <p:cNvPr id="6" name="Picture 9" descr="C:\Users\1\AppData\Local\Microsoft\Windows\Temporary Internet Files\Content.IE5\OY1LUK9F\MC900446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5059375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«Четвертое лишнее»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Простое, </a:t>
            </a:r>
            <a:r>
              <a:rPr lang="ru-RU" b="1" dirty="0" smtClean="0">
                <a:solidFill>
                  <a:srgbClr val="FF0000"/>
                </a:solidFill>
              </a:rPr>
              <a:t>порядковое</a:t>
            </a:r>
            <a:r>
              <a:rPr lang="ru-RU" b="1" dirty="0" smtClean="0"/>
              <a:t>, составное, сложное.</a:t>
            </a:r>
            <a:br>
              <a:rPr lang="ru-RU" b="1" dirty="0" smtClean="0"/>
            </a:br>
            <a:r>
              <a:rPr lang="ru-RU" b="1" dirty="0" smtClean="0"/>
              <a:t>2. Союз, частица, </a:t>
            </a:r>
            <a:r>
              <a:rPr lang="ru-RU" b="1" dirty="0" smtClean="0">
                <a:solidFill>
                  <a:srgbClr val="FF0000"/>
                </a:solidFill>
              </a:rPr>
              <a:t>числительное</a:t>
            </a:r>
            <a:r>
              <a:rPr lang="ru-RU" b="1" dirty="0" smtClean="0"/>
              <a:t>, предлог.</a:t>
            </a:r>
            <a:br>
              <a:rPr lang="ru-RU" b="1" dirty="0" smtClean="0"/>
            </a:br>
            <a:r>
              <a:rPr lang="ru-RU" b="1" dirty="0" smtClean="0"/>
              <a:t>3. Урок, пришел, </a:t>
            </a:r>
            <a:r>
              <a:rPr lang="ru-RU" b="1" dirty="0" smtClean="0">
                <a:solidFill>
                  <a:srgbClr val="FF0000"/>
                </a:solidFill>
              </a:rPr>
              <a:t>как</a:t>
            </a:r>
            <a:r>
              <a:rPr lang="ru-RU" b="1" dirty="0" smtClean="0"/>
              <a:t>, добрый.</a:t>
            </a:r>
            <a:br>
              <a:rPr lang="ru-RU" b="1" dirty="0" smtClean="0"/>
            </a:br>
            <a:r>
              <a:rPr lang="ru-RU" b="1" dirty="0" smtClean="0"/>
              <a:t>4. Плакса, тушь, биология, </a:t>
            </a:r>
            <a:r>
              <a:rPr lang="ru-RU" b="1" dirty="0" smtClean="0">
                <a:solidFill>
                  <a:srgbClr val="FF0000"/>
                </a:solidFill>
              </a:rPr>
              <a:t>член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5. Предложения, корня, суффикса, приставки.</a:t>
            </a:r>
            <a:endParaRPr lang="ru-RU" dirty="0"/>
          </a:p>
        </p:txBody>
      </p:sp>
      <p:pic>
        <p:nvPicPr>
          <p:cNvPr id="3" name="Picture 9" descr="C:\Users\1\AppData\Local\Microsoft\Windows\Temporary Internet Files\Content.IE5\OY1LUK9F\MC900446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5059375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</a:rPr>
              <a:t>«Четвертое лишнее»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Простое, </a:t>
            </a:r>
            <a:r>
              <a:rPr lang="ru-RU" b="1" dirty="0" smtClean="0">
                <a:solidFill>
                  <a:srgbClr val="FF0000"/>
                </a:solidFill>
              </a:rPr>
              <a:t>порядковое</a:t>
            </a:r>
            <a:r>
              <a:rPr lang="ru-RU" b="1" dirty="0" smtClean="0"/>
              <a:t>, составное, сложное.</a:t>
            </a:r>
            <a:br>
              <a:rPr lang="ru-RU" b="1" dirty="0" smtClean="0"/>
            </a:br>
            <a:r>
              <a:rPr lang="ru-RU" b="1" dirty="0" smtClean="0"/>
              <a:t>2. Союз, частица, </a:t>
            </a:r>
            <a:r>
              <a:rPr lang="ru-RU" b="1" dirty="0" smtClean="0">
                <a:solidFill>
                  <a:srgbClr val="FF0000"/>
                </a:solidFill>
              </a:rPr>
              <a:t>числительное</a:t>
            </a:r>
            <a:r>
              <a:rPr lang="ru-RU" b="1" dirty="0" smtClean="0"/>
              <a:t>, предлог.</a:t>
            </a:r>
            <a:br>
              <a:rPr lang="ru-RU" b="1" dirty="0" smtClean="0"/>
            </a:br>
            <a:r>
              <a:rPr lang="ru-RU" b="1" dirty="0" smtClean="0"/>
              <a:t>3. Урок, пришел, </a:t>
            </a:r>
            <a:r>
              <a:rPr lang="ru-RU" b="1" dirty="0" smtClean="0">
                <a:solidFill>
                  <a:srgbClr val="FF0000"/>
                </a:solidFill>
              </a:rPr>
              <a:t>как</a:t>
            </a:r>
            <a:r>
              <a:rPr lang="ru-RU" b="1" dirty="0" smtClean="0"/>
              <a:t>, добрый.</a:t>
            </a:r>
            <a:br>
              <a:rPr lang="ru-RU" b="1" dirty="0" smtClean="0"/>
            </a:br>
            <a:r>
              <a:rPr lang="ru-RU" b="1" dirty="0" smtClean="0"/>
              <a:t>4. Парта, тушь, биология, </a:t>
            </a:r>
            <a:r>
              <a:rPr lang="ru-RU" b="1" dirty="0" smtClean="0">
                <a:solidFill>
                  <a:srgbClr val="FF0000"/>
                </a:solidFill>
              </a:rPr>
              <a:t>член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5. </a:t>
            </a:r>
            <a:r>
              <a:rPr lang="ru-RU" b="1" dirty="0" smtClean="0">
                <a:solidFill>
                  <a:srgbClr val="FF0000"/>
                </a:solidFill>
              </a:rPr>
              <a:t>Предложения</a:t>
            </a:r>
            <a:r>
              <a:rPr lang="ru-RU" b="1" dirty="0" smtClean="0"/>
              <a:t>, корня, суффикса, приставки.</a:t>
            </a:r>
            <a:endParaRPr lang="ru-RU" dirty="0"/>
          </a:p>
        </p:txBody>
      </p:sp>
      <p:pic>
        <p:nvPicPr>
          <p:cNvPr id="3" name="Picture 9" descr="C:\Users\1\AppData\Local\Microsoft\Windows\Temporary Internet Files\Content.IE5\OY1LUK9F\MC9004465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504" y="5059375"/>
            <a:ext cx="1682496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Порядковое числительное как член предложения</a:t>
            </a:r>
            <a:endParaRPr lang="ru-RU" sz="8000" b="1" dirty="0">
              <a:solidFill>
                <a:srgbClr val="0070C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20888"/>
            <a:ext cx="9144000" cy="321791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Какова синтаксическая роль порядковых числительных? </a:t>
            </a:r>
            <a:endParaRPr lang="ru-RU" sz="4800" b="1" dirty="0">
              <a:latin typeface="Monotype Corsiva" pitchFamily="66" charset="0"/>
            </a:endParaRPr>
          </a:p>
        </p:txBody>
      </p:sp>
      <p:pic>
        <p:nvPicPr>
          <p:cNvPr id="6" name="Picture 16" descr="C:\Users\1\AppData\Local\Microsoft\Windows\Temporary Internet Files\Content.IE5\OY1LUK9F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57192"/>
            <a:ext cx="178593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69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106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  «Четвертое лишнее» 1. Простое, порядковое, составное, сложное. 2. Союз, частица, числительное, предлог. 3. Урок, пришел, как, добрый. 4. Парта, тушь, биология, член. 5. Предложения, корня, суффикса, приставки.</vt:lpstr>
      <vt:lpstr> «Четвертое лишнее» 1. Простое, порядковое, составное, сложное. 2. Союз, частица, числительное, предлог. 3. Урок, пришел, как, добрый. 4. Парта, тушь, биология, член. 5. Предложения, корня, суффикса, приставки.</vt:lpstr>
      <vt:lpstr> «Четвертое лишнее» 1. Простое, порядковое, составное, сложное. 2. Союз, частица, числительное, предлог. 3. Урок, пришел, как, добрый. 4. Парта, тушь, биология, член. 5. Предложения, корня, суффикса, приставки.</vt:lpstr>
      <vt:lpstr> «Четвертое лишнее» 1. Простое, порядковое, составное, сложное. 2. Союз, частица, числительное, предлог. 3. Урок, пришел, как, добрый. 4. Парта, тушь, биология, член. 5. Предложения, корня, суффикса, приставки.</vt:lpstr>
      <vt:lpstr> «Четвертое лишнее» 1. Простое, порядковое, составное, сложное. 2. Союз, частица, числительное, предлог. 3. Урок, пришел, как, добрый. 4. Плакса, тушь, биология, член. 5. Предложения, корня, суффикса, приставки.</vt:lpstr>
      <vt:lpstr>          «Четвертое лишнее» 1. Простое, порядковое, составное, сложное. 2. Союз, частица, числительное, предлог. 3. Урок, пришел, как, добрый. 4. Парта, тушь, биология, член. 5. Предложения, корня, суффикса, приставки.</vt:lpstr>
      <vt:lpstr>Порядковое числительное как член предложения</vt:lpstr>
      <vt:lpstr>Презентация PowerPoint</vt:lpstr>
      <vt:lpstr>Презентация PowerPoint</vt:lpstr>
      <vt:lpstr>Презентация PowerPoint</vt:lpstr>
      <vt:lpstr>                    Анаграмма УСИФТИГР -  АМИДОПАЛИ -  КЙЕХКО -  ОНАТБЛИ -  ЙОСБЕЛБ -  ЁЛКНИГР -  ИСТФРЛАЙ -  ЕДЬТЕПСАЛ -  </vt:lpstr>
      <vt:lpstr>Презентация PowerPoint</vt:lpstr>
      <vt:lpstr>Презентация PowerPoint</vt:lpstr>
      <vt:lpstr>Подведем итоги урока</vt:lpstr>
      <vt:lpstr>Домашнее задание (по выбору) п.№48, повторить опоры 1)Упражнение № 409 2)Составьте и запишите спортивный репортаж о событиях в Сочи 12 февраля. В тексте используйте имена числительные, определите их синтаксическую роль.</vt:lpstr>
      <vt:lpstr>Спасибо за урок!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46</cp:revision>
  <dcterms:created xsi:type="dcterms:W3CDTF">2014-02-09T21:16:08Z</dcterms:created>
  <dcterms:modified xsi:type="dcterms:W3CDTF">2015-02-15T20:50:24Z</dcterms:modified>
</cp:coreProperties>
</file>