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«УМК по истории Древнего мира как условие реализации </a:t>
            </a:r>
            <a:br>
              <a:rPr lang="ru-RU" sz="4400" dirty="0" smtClean="0"/>
            </a:br>
            <a:r>
              <a:rPr lang="ru-RU" sz="4400" dirty="0" smtClean="0"/>
              <a:t>ФГОС ООО»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19400"/>
            <a:ext cx="8265238" cy="3538558"/>
          </a:xfrm>
        </p:spPr>
        <p:txBody>
          <a:bodyPr>
            <a:normAutofit/>
          </a:bodyPr>
          <a:lstStyle/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                                     </a:t>
            </a:r>
          </a:p>
          <a:p>
            <a:pPr algn="l"/>
            <a:r>
              <a:rPr lang="ru-RU" sz="2800" dirty="0" smtClean="0"/>
              <a:t>                                       Исполнители: Серова Л.А.</a:t>
            </a:r>
          </a:p>
          <a:p>
            <a:pPr algn="l"/>
            <a:r>
              <a:rPr lang="ru-RU" sz="2800" dirty="0" smtClean="0"/>
              <a:t>                                                                     </a:t>
            </a:r>
            <a:r>
              <a:rPr lang="ru-RU" sz="2800" dirty="0" err="1" smtClean="0"/>
              <a:t>Вострякова</a:t>
            </a:r>
            <a:r>
              <a:rPr lang="ru-RU" sz="2800" dirty="0" smtClean="0"/>
              <a:t> Д.А.</a:t>
            </a:r>
          </a:p>
          <a:p>
            <a:pPr algn="l"/>
            <a:r>
              <a:rPr lang="ru-RU" sz="2800" dirty="0" smtClean="0"/>
              <a:t>                                                                     Шведова И.Ю.</a:t>
            </a:r>
          </a:p>
          <a:p>
            <a:pPr algn="l"/>
            <a:r>
              <a:rPr lang="ru-RU" sz="2800" dirty="0" smtClean="0"/>
              <a:t>                                                                     </a:t>
            </a:r>
            <a:r>
              <a:rPr lang="ru-RU" sz="2800" dirty="0" err="1" smtClean="0"/>
              <a:t>Шуманская</a:t>
            </a:r>
            <a:r>
              <a:rPr lang="ru-RU" sz="2800" dirty="0" smtClean="0"/>
              <a:t> Т.В.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Содержание УМК </a:t>
            </a:r>
            <a:r>
              <a:rPr lang="ru-RU" sz="3200" dirty="0" err="1" smtClean="0"/>
              <a:t>А.А.Вагасина</a:t>
            </a:r>
            <a:r>
              <a:rPr lang="ru-RU" sz="3200" dirty="0" smtClean="0"/>
              <a:t> – </a:t>
            </a:r>
            <a:r>
              <a:rPr lang="ru-RU" sz="3200" dirty="0" err="1" smtClean="0"/>
              <a:t>О.С.Сороко-Цюпы</a:t>
            </a:r>
            <a:r>
              <a:rPr lang="ru-RU" sz="3200" dirty="0" smtClean="0"/>
              <a:t>. Всеобщая история. Древний мир. 5 класс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786610" cy="508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Содержание УМК образовательной системы «Школа 2100». Всеобщая история. История Древнего мира. 5 класс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7295044" cy="501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выбор УМК по истории для реализации требований ФГОС ООО.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5" descr="Untitled-Scanned-14.jpg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2928934"/>
            <a:ext cx="515018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различных УМК по истории Древнего мира (5 класс), разработанных для реализации требований ФГОС.</a:t>
            </a:r>
          </a:p>
          <a:p>
            <a:endParaRPr lang="ru-RU" dirty="0"/>
          </a:p>
        </p:txBody>
      </p:sp>
      <p:pic>
        <p:nvPicPr>
          <p:cNvPr id="4" name="Picture 2" descr="C:\Documents and Settings\a\Local Settings\Temporary Internet Files\Content.IE5\WTDOB2CM\MCj0428113000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5" y="3843764"/>
            <a:ext cx="2244728" cy="231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 УМК по истории Древнего мира (5 класс), предлагаемыми издательствами.</a:t>
            </a:r>
          </a:p>
          <a:p>
            <a:r>
              <a:rPr lang="ru-RU" dirty="0" smtClean="0"/>
              <a:t>Проанализировать состав, доступность УМК.</a:t>
            </a:r>
          </a:p>
          <a:p>
            <a:r>
              <a:rPr lang="ru-RU" dirty="0" smtClean="0"/>
              <a:t>Проанализировать содержание УМК.</a:t>
            </a:r>
          </a:p>
          <a:p>
            <a:r>
              <a:rPr lang="ru-RU" dirty="0" smtClean="0"/>
              <a:t>Постараться осуществить выбор УМК.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643446"/>
            <a:ext cx="1222561" cy="19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1500">
            <a:off x="7602686" y="4119392"/>
            <a:ext cx="127312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9329">
            <a:off x="7242902" y="2884640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5536">
            <a:off x="6779253" y="2208219"/>
            <a:ext cx="1428760" cy="198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УМК «СФЕРЫ» Всеобщая история. Древний мир. 5 класс. Издательство «Просвещение»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Рабочая программа</a:t>
            </a:r>
          </a:p>
          <a:p>
            <a:r>
              <a:rPr lang="ru-RU" dirty="0" smtClean="0"/>
              <a:t>Учебник</a:t>
            </a:r>
          </a:p>
          <a:p>
            <a:r>
              <a:rPr lang="ru-RU" dirty="0" smtClean="0"/>
              <a:t>Электронное </a:t>
            </a:r>
            <a:r>
              <a:rPr lang="ru-RU" dirty="0" err="1" smtClean="0"/>
              <a:t>приложе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ние</a:t>
            </a:r>
            <a:r>
              <a:rPr lang="ru-RU" dirty="0" smtClean="0"/>
              <a:t> к учебнику (</a:t>
            </a:r>
            <a:r>
              <a:rPr lang="en-US" dirty="0" smtClean="0"/>
              <a:t>DVD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Тетрадь-тренажер</a:t>
            </a:r>
          </a:p>
          <a:p>
            <a:r>
              <a:rPr lang="ru-RU" dirty="0" smtClean="0"/>
              <a:t>Тетрадь-экзаменатор</a:t>
            </a:r>
          </a:p>
          <a:p>
            <a:r>
              <a:rPr lang="ru-RU" dirty="0" smtClean="0"/>
              <a:t>Поурочное тематическое </a:t>
            </a:r>
          </a:p>
          <a:p>
            <a:pPr>
              <a:buNone/>
            </a:pPr>
            <a:r>
              <a:rPr lang="ru-RU" dirty="0" smtClean="0"/>
              <a:t>планирование</a:t>
            </a:r>
          </a:p>
          <a:p>
            <a:r>
              <a:rPr lang="ru-RU" dirty="0" smtClean="0"/>
              <a:t>Поурочные методические</a:t>
            </a:r>
          </a:p>
          <a:p>
            <a:pPr>
              <a:buNone/>
            </a:pPr>
            <a:r>
              <a:rPr lang="ru-RU" dirty="0" smtClean="0"/>
              <a:t> рекомендации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3465">
            <a:off x="6116036" y="1696077"/>
            <a:ext cx="1428760" cy="198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39486">
            <a:off x="5272117" y="1593493"/>
            <a:ext cx="15335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4595">
            <a:off x="7107593" y="4055203"/>
            <a:ext cx="1572730" cy="135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93644">
            <a:off x="6835848" y="2791248"/>
            <a:ext cx="1411745" cy="19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0224">
            <a:off x="5432844" y="2226456"/>
            <a:ext cx="21868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УМК А.А.Вигасина – </a:t>
            </a:r>
            <a:r>
              <a:rPr lang="ru-RU" sz="3200" dirty="0" err="1" smtClean="0"/>
              <a:t>О.С.Сороко-Цюпы</a:t>
            </a:r>
            <a:r>
              <a:rPr lang="ru-RU" sz="3200" dirty="0" smtClean="0"/>
              <a:t>. Всеобщая история. Древний мир. 5 класс. Издательство «Просвещение»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dirty="0" smtClean="0"/>
              <a:t>Рабочая программа</a:t>
            </a:r>
          </a:p>
          <a:p>
            <a:r>
              <a:rPr lang="ru-RU" dirty="0" smtClean="0"/>
              <a:t>Учебник</a:t>
            </a:r>
          </a:p>
          <a:p>
            <a:r>
              <a:rPr lang="ru-RU" dirty="0" smtClean="0"/>
              <a:t>Электронное </a:t>
            </a:r>
            <a:r>
              <a:rPr lang="ru-RU" dirty="0" err="1" smtClean="0"/>
              <a:t>прило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жение</a:t>
            </a:r>
            <a:r>
              <a:rPr lang="ru-RU" dirty="0" smtClean="0"/>
              <a:t> к учебнику</a:t>
            </a:r>
          </a:p>
          <a:p>
            <a:r>
              <a:rPr lang="ru-RU" dirty="0" smtClean="0"/>
              <a:t>Рабочая тетрадь</a:t>
            </a:r>
          </a:p>
          <a:p>
            <a:r>
              <a:rPr lang="ru-RU" dirty="0" smtClean="0"/>
              <a:t>Методические </a:t>
            </a:r>
            <a:r>
              <a:rPr lang="ru-RU" dirty="0" err="1" smtClean="0"/>
              <a:t>реко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мендации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000240"/>
            <a:ext cx="149633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500570"/>
            <a:ext cx="14287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0253">
            <a:off x="6734106" y="3279857"/>
            <a:ext cx="2000232" cy="145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7121">
            <a:off x="6621349" y="2274648"/>
            <a:ext cx="17890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6910">
            <a:off x="6129358" y="1870168"/>
            <a:ext cx="17192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5171">
            <a:off x="5149461" y="1726270"/>
            <a:ext cx="17192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УМК образовательной системы «Школа 2100». Всеобщая история. История </a:t>
            </a:r>
            <a:r>
              <a:rPr lang="ru-RU" sz="3200" dirty="0" err="1" smtClean="0"/>
              <a:t>Древнег</a:t>
            </a:r>
            <a:r>
              <a:rPr lang="ru-RU" sz="3200" dirty="0" smtClean="0"/>
              <a:t> мира. Издательство «</a:t>
            </a:r>
            <a:r>
              <a:rPr lang="ru-RU" sz="3200" dirty="0" err="1" smtClean="0"/>
              <a:t>Баласс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</a:t>
            </a:r>
          </a:p>
          <a:p>
            <a:r>
              <a:rPr lang="ru-RU" dirty="0" smtClean="0"/>
              <a:t>Рабочая тетрадь</a:t>
            </a:r>
          </a:p>
          <a:p>
            <a:r>
              <a:rPr lang="ru-RU" dirty="0" smtClean="0"/>
              <a:t>Методические </a:t>
            </a:r>
          </a:p>
          <a:p>
            <a:pPr>
              <a:buNone/>
            </a:pPr>
            <a:r>
              <a:rPr lang="ru-RU" dirty="0" smtClean="0"/>
              <a:t>рекомендации</a:t>
            </a:r>
          </a:p>
          <a:p>
            <a:r>
              <a:rPr lang="ru-RU" dirty="0" smtClean="0"/>
              <a:t>Проверочные и </a:t>
            </a:r>
          </a:p>
          <a:p>
            <a:pPr>
              <a:buNone/>
            </a:pPr>
            <a:r>
              <a:rPr lang="ru-RU" dirty="0" smtClean="0"/>
              <a:t>контрольные работы</a:t>
            </a:r>
          </a:p>
          <a:p>
            <a:r>
              <a:rPr lang="ru-RU" dirty="0" smtClean="0"/>
              <a:t>Электронное приложение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1745267" cy="22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Доступность УМК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714488"/>
          <a:ext cx="8715438" cy="433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857388"/>
                <a:gridCol w="2518191"/>
                <a:gridCol w="2196719"/>
              </a:tblGrid>
              <a:tr h="741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СФЕРЫ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А.А.Вигасин</a:t>
                      </a:r>
                      <a:r>
                        <a:rPr lang="ru-RU" sz="2800" dirty="0" smtClean="0"/>
                        <a:t> – </a:t>
                      </a:r>
                      <a:r>
                        <a:rPr lang="ru-RU" sz="2800" dirty="0" err="1" smtClean="0"/>
                        <a:t>О.С.Сороко-Цюпа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Школа 2100</a:t>
                      </a:r>
                      <a:endParaRPr lang="ru-RU" sz="2800" dirty="0"/>
                    </a:p>
                  </a:txBody>
                  <a:tcPr/>
                </a:tc>
              </a:tr>
              <a:tr h="7418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Наличие комплекта</a:t>
                      </a:r>
                      <a:r>
                        <a:rPr lang="ru-RU" sz="2800" baseline="0" dirty="0" smtClean="0"/>
                        <a:t> в магазинах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15880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Стоимость комплекта (руб.)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1255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1170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1270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Содержание УМК «СФЕРЫ» Всеобщая история. Древний мир. 5 класс.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7786742" cy="514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</TotalTime>
  <Words>244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   «УМК по истории Древнего мира как условие реализации  ФГОС ООО»</vt:lpstr>
      <vt:lpstr>Проблема:</vt:lpstr>
      <vt:lpstr>Цель:</vt:lpstr>
      <vt:lpstr>Задачи:</vt:lpstr>
      <vt:lpstr>УМК «СФЕРЫ» Всеобщая история. Древний мир. 5 класс. Издательство «Просвещение»</vt:lpstr>
      <vt:lpstr>УМК А.А.Вигасина – О.С.Сороко-Цюпы. Всеобщая история. Древний мир. 5 класс. Издательство «Просвещение»</vt:lpstr>
      <vt:lpstr>УМК образовательной системы «Школа 2100». Всеобщая история. История Древнег мира. Издательство «Баласс»</vt:lpstr>
      <vt:lpstr>Доступность УМК</vt:lpstr>
      <vt:lpstr>Содержание УМК «СФЕРЫ» Всеобщая история. Древний мир. 5 класс.</vt:lpstr>
      <vt:lpstr>Содержание УМК А.А.Вагасина – О.С.Сороко-Цюпы. Всеобщая история. Древний мир. 5 класс</vt:lpstr>
      <vt:lpstr>Содержание УМК образовательной системы «Школа 2100». Всеобщая история. История Древнего мира. 5 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Константин</cp:lastModifiedBy>
  <cp:revision>5</cp:revision>
  <dcterms:modified xsi:type="dcterms:W3CDTF">2014-10-25T14:37:39Z</dcterms:modified>
</cp:coreProperties>
</file>