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5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Военно-революционные потрясения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Обь-Иртышском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Севере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Изменения после февральской революции 1917г.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Упразднена царская полиция.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Уездные исправники  заменены комиссарами Временного правительства.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Провозглашены демократические свободы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Разрешена деятельность общественных организаций и политических партий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Создавались общественные комитеты (коалиции). В них входили все кроме монархистов.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Изменения после октябрьских событий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Возвращение с фронта солдат, подвергшихся большевистской пропаганде.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начале 1918г. А.Я.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Борутто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создает РСДРП (б).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 власти к Советам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02.01.1918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с.Самарове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власть перешла в руки большевиков и левых эсеров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Конец марта 1918г. - с.Демьянское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Борьба за власть разгорелась весной 1918г.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Березово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Преобразования советской власти в Сургуте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Запрет на частную торговлю.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Запрет преподавания в школах закона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Божего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Искусственно занижали цену на рыбу и другие продукты.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Упразднялись земские, волостные,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инороднические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родовые управы.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1026" name="Picture 2" descr="D:\Работа\Карты\9 класс\Гражданская война в Росс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128792" cy="7007337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1187624" y="5301208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Армия Врангеля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940152" y="1772816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Армия Колчака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1907704" y="2060848"/>
            <a:ext cx="165618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Армия Юденича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699792" y="3933056"/>
            <a:ext cx="151216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Армия Деникина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1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Гражданская война на Обь-Иртышь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7519" y="-747463"/>
            <a:ext cx="7082179" cy="77768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Антибольшевистское восстание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(работа с учебной книгой стр.334)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Причина: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 восстания: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Антибольшевистское восстание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(работа с учебной книгой стр.334)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март 1921г.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Причина: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введение продразверстки и другие мероприятия советской власти.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 восстания: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Сургут,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Вартовский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Октябрьский район,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Самарово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мая 1921г. восстание подавлено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154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Военно-революционные потрясения на Обь-Иртышском Севере</vt:lpstr>
      <vt:lpstr>Изменения после февральской революции 1917г.</vt:lpstr>
      <vt:lpstr>Изменения после октябрьских событий</vt:lpstr>
      <vt:lpstr>Переход власти к Советам</vt:lpstr>
      <vt:lpstr>Преобразования советской власти в Сургуте</vt:lpstr>
      <vt:lpstr>А</vt:lpstr>
      <vt:lpstr>Слайд 7</vt:lpstr>
      <vt:lpstr>Антибольшевистское восстание (работа с учебной книгой стр.334)</vt:lpstr>
      <vt:lpstr>Антибольшевистское восстание (работа с учебной книгой стр.334)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Военно-революционные потрясения на Обь-Иртышском Севере</dc:title>
  <cp:lastModifiedBy>Сергей</cp:lastModifiedBy>
  <cp:revision>7</cp:revision>
  <dcterms:modified xsi:type="dcterms:W3CDTF">2014-02-14T13:11:31Z</dcterms:modified>
</cp:coreProperties>
</file>